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83"/>
  </p:notesMasterIdLst>
  <p:sldIdLst>
    <p:sldId id="257" r:id="rId3"/>
    <p:sldId id="331" r:id="rId4"/>
    <p:sldId id="258" r:id="rId5"/>
    <p:sldId id="333" r:id="rId6"/>
    <p:sldId id="335" r:id="rId7"/>
    <p:sldId id="334" r:id="rId8"/>
    <p:sldId id="336" r:id="rId9"/>
    <p:sldId id="316" r:id="rId10"/>
    <p:sldId id="317" r:id="rId11"/>
    <p:sldId id="318" r:id="rId12"/>
    <p:sldId id="319" r:id="rId13"/>
    <p:sldId id="321" r:id="rId14"/>
    <p:sldId id="322" r:id="rId15"/>
    <p:sldId id="320" r:id="rId16"/>
    <p:sldId id="323" r:id="rId17"/>
    <p:sldId id="324" r:id="rId18"/>
    <p:sldId id="325" r:id="rId19"/>
    <p:sldId id="326" r:id="rId20"/>
    <p:sldId id="327" r:id="rId21"/>
    <p:sldId id="328" r:id="rId22"/>
    <p:sldId id="329" r:id="rId23"/>
    <p:sldId id="259" r:id="rId24"/>
    <p:sldId id="260" r:id="rId25"/>
    <p:sldId id="261" r:id="rId26"/>
    <p:sldId id="262" r:id="rId27"/>
    <p:sldId id="264" r:id="rId28"/>
    <p:sldId id="263"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32" r:id="rId81"/>
    <p:sldId id="33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A12782-F655-45BE-8F37-5E68B45F7E2A}">
          <p14:sldIdLst>
            <p14:sldId id="257"/>
            <p14:sldId id="331"/>
            <p14:sldId id="258"/>
            <p14:sldId id="333"/>
            <p14:sldId id="335"/>
            <p14:sldId id="334"/>
            <p14:sldId id="336"/>
            <p14:sldId id="316"/>
          </p14:sldIdLst>
        </p14:section>
        <p14:section name="Real World Scenarios" id="{34B5BB48-1830-466C-9972-690C3534DE19}">
          <p14:sldIdLst>
            <p14:sldId id="317"/>
            <p14:sldId id="318"/>
            <p14:sldId id="319"/>
            <p14:sldId id="321"/>
            <p14:sldId id="322"/>
            <p14:sldId id="320"/>
            <p14:sldId id="323"/>
            <p14:sldId id="324"/>
            <p14:sldId id="325"/>
            <p14:sldId id="326"/>
            <p14:sldId id="327"/>
            <p14:sldId id="328"/>
            <p14:sldId id="329"/>
          </p14:sldIdLst>
        </p14:section>
        <p14:section name="Microsoft Azure Serverkess Offerings &amp; Tools" id="{D0E740B8-29A6-48FD-A1F2-23E65424E845}">
          <p14:sldIdLst>
            <p14:sldId id="259"/>
            <p14:sldId id="260"/>
            <p14:sldId id="261"/>
            <p14:sldId id="262"/>
            <p14:sldId id="264"/>
            <p14:sldId id="263"/>
            <p14:sldId id="265"/>
            <p14:sldId id="266"/>
          </p14:sldIdLst>
        </p14:section>
        <p14:section name="Azure Functions Basics" id="{BB3A32D3-95B0-42BB-8F76-6A2C0707475B}">
          <p14:sldIdLst>
            <p14:sldId id="267"/>
            <p14:sldId id="268"/>
            <p14:sldId id="269"/>
            <p14:sldId id="270"/>
            <p14:sldId id="271"/>
            <p14:sldId id="272"/>
            <p14:sldId id="273"/>
            <p14:sldId id="274"/>
            <p14:sldId id="275"/>
            <p14:sldId id="276"/>
            <p14:sldId id="277"/>
            <p14:sldId id="278"/>
            <p14:sldId id="279"/>
          </p14:sldIdLst>
        </p14:section>
        <p14:section name="Supported Triggerts and Bindings" id="{9E245A28-4258-4E6A-8D13-95C1D3C263CC}">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Lst>
        </p14:section>
        <p14:section name="Durable Functions" id="{ACD9DCDE-E5E4-41C8-A485-EDD7A2211040}">
          <p14:sldIdLst>
            <p14:sldId id="300"/>
            <p14:sldId id="301"/>
            <p14:sldId id="302"/>
            <p14:sldId id="303"/>
            <p14:sldId id="304"/>
            <p14:sldId id="305"/>
            <p14:sldId id="306"/>
            <p14:sldId id="307"/>
            <p14:sldId id="308"/>
            <p14:sldId id="309"/>
            <p14:sldId id="310"/>
            <p14:sldId id="311"/>
            <p14:sldId id="312"/>
            <p14:sldId id="313"/>
            <p14:sldId id="314"/>
            <p14:sldId id="315"/>
          </p14:sldIdLst>
        </p14:section>
        <p14:section name="Closing" id="{5FF62FD3-4239-4268-817E-A7B03AB615FF}">
          <p14:sldIdLst>
            <p14:sldId id="332"/>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2A355F"/>
    <a:srgbClr val="093444"/>
    <a:srgbClr val="441D62"/>
    <a:srgbClr val="5C005C"/>
    <a:srgbClr val="F5DAF2"/>
    <a:srgbClr val="727272"/>
    <a:srgbClr val="00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6789" autoAdjust="0"/>
  </p:normalViewPr>
  <p:slideViewPr>
    <p:cSldViewPr snapToGrid="0">
      <p:cViewPr varScale="1">
        <p:scale>
          <a:sx n="87" d="100"/>
          <a:sy n="87" d="100"/>
        </p:scale>
        <p:origin x="9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C8CF4-44AE-43BB-B3CD-E0B8A993E77A}"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EBC0E-030A-4F1A-BFC6-23E9B76E8A27}" type="slidenum">
              <a:rPr lang="en-US" smtClean="0"/>
              <a:t>‹#›</a:t>
            </a:fld>
            <a:endParaRPr lang="en-US"/>
          </a:p>
        </p:txBody>
      </p:sp>
    </p:spTree>
    <p:extLst>
      <p:ext uri="{BB962C8B-B14F-4D97-AF65-F5344CB8AC3E}">
        <p14:creationId xmlns:p14="http://schemas.microsoft.com/office/powerpoint/2010/main" val="388229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a:p>
            <a:endParaRPr lang="en-US" dirty="0"/>
          </a:p>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a:p>
            <a:endParaRPr lang="en-US" dirty="0"/>
          </a:p>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23</a:t>
            </a:fld>
            <a:endParaRPr lang="en-US"/>
          </a:p>
        </p:txBody>
      </p:sp>
    </p:spTree>
    <p:extLst>
      <p:ext uri="{BB962C8B-B14F-4D97-AF65-F5344CB8AC3E}">
        <p14:creationId xmlns:p14="http://schemas.microsoft.com/office/powerpoint/2010/main" val="350346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p:txBody>
      </p:sp>
      <p:sp>
        <p:nvSpPr>
          <p:cNvPr id="4" name="Slide Number Placeholder 3"/>
          <p:cNvSpPr>
            <a:spLocks noGrp="1"/>
          </p:cNvSpPr>
          <p:nvPr>
            <p:ph type="sldNum" sz="quarter" idx="5"/>
          </p:nvPr>
        </p:nvSpPr>
        <p:spPr/>
        <p:txBody>
          <a:bodyPr/>
          <a:lstStyle/>
          <a:p>
            <a:fld id="{A9BEBC0E-030A-4F1A-BFC6-23E9B76E8A27}" type="slidenum">
              <a:rPr lang="en-US" smtClean="0"/>
              <a:t>34</a:t>
            </a:fld>
            <a:endParaRPr lang="en-US"/>
          </a:p>
        </p:txBody>
      </p:sp>
    </p:spTree>
    <p:extLst>
      <p:ext uri="{BB962C8B-B14F-4D97-AF65-F5344CB8AC3E}">
        <p14:creationId xmlns:p14="http://schemas.microsoft.com/office/powerpoint/2010/main" val="132436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p:txBody>
      </p:sp>
      <p:sp>
        <p:nvSpPr>
          <p:cNvPr id="4" name="Slide Number Placeholder 3"/>
          <p:cNvSpPr>
            <a:spLocks noGrp="1"/>
          </p:cNvSpPr>
          <p:nvPr>
            <p:ph type="sldNum" sz="quarter" idx="5"/>
          </p:nvPr>
        </p:nvSpPr>
        <p:spPr/>
        <p:txBody>
          <a:bodyPr/>
          <a:lstStyle/>
          <a:p>
            <a:fld id="{A9BEBC0E-030A-4F1A-BFC6-23E9B76E8A27}" type="slidenum">
              <a:rPr lang="en-US" smtClean="0"/>
              <a:t>35</a:t>
            </a:fld>
            <a:endParaRPr lang="en-US"/>
          </a:p>
        </p:txBody>
      </p:sp>
    </p:spTree>
    <p:extLst>
      <p:ext uri="{BB962C8B-B14F-4D97-AF65-F5344CB8AC3E}">
        <p14:creationId xmlns:p14="http://schemas.microsoft.com/office/powerpoint/2010/main" val="115162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Pay only for what you use! Metering is per execution and per Gb second.</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36</a:t>
            </a:fld>
            <a:endParaRPr lang="en-US"/>
          </a:p>
        </p:txBody>
      </p:sp>
    </p:spTree>
    <p:extLst>
      <p:ext uri="{BB962C8B-B14F-4D97-AF65-F5344CB8AC3E}">
        <p14:creationId xmlns:p14="http://schemas.microsoft.com/office/powerpoint/2010/main" val="342371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advantages of Functions with the SLA and ‘always on’ feature of an App Service Plan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37</a:t>
            </a:fld>
            <a:endParaRPr lang="en-US"/>
          </a:p>
        </p:txBody>
      </p:sp>
    </p:spTree>
    <p:extLst>
      <p:ext uri="{BB962C8B-B14F-4D97-AF65-F5344CB8AC3E}">
        <p14:creationId xmlns:p14="http://schemas.microsoft.com/office/powerpoint/2010/main" val="71938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own dedication cloud environment with network isolation for apps, higher scale, and the ability to connect securely to local </a:t>
            </a:r>
            <a:r>
              <a:rPr lang="en-US" dirty="0" err="1"/>
              <a:t>vNets</a:t>
            </a:r>
            <a:r>
              <a:rPr lang="en-US" dirty="0"/>
              <a:t>.</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38</a:t>
            </a:fld>
            <a:endParaRPr lang="en-US"/>
          </a:p>
        </p:txBody>
      </p:sp>
    </p:spTree>
    <p:extLst>
      <p:ext uri="{BB962C8B-B14F-4D97-AF65-F5344CB8AC3E}">
        <p14:creationId xmlns:p14="http://schemas.microsoft.com/office/powerpoint/2010/main" val="4032808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 cloud innovations in on-premises infrastructure.  Azure Stack brings the power of Azure to your data centers.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39</a:t>
            </a:fld>
            <a:endParaRPr lang="en-US"/>
          </a:p>
        </p:txBody>
      </p:sp>
    </p:spTree>
    <p:extLst>
      <p:ext uri="{BB962C8B-B14F-4D97-AF65-F5344CB8AC3E}">
        <p14:creationId xmlns:p14="http://schemas.microsoft.com/office/powerpoint/2010/main" val="337263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your Azure Functions on our local server (without the rest of Azure).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40</a:t>
            </a:fld>
            <a:endParaRPr lang="en-US"/>
          </a:p>
        </p:txBody>
      </p:sp>
    </p:spTree>
    <p:extLst>
      <p:ext uri="{BB962C8B-B14F-4D97-AF65-F5344CB8AC3E}">
        <p14:creationId xmlns:p14="http://schemas.microsoft.com/office/powerpoint/2010/main" val="71031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on IoT devices by deploying custom modules.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41</a:t>
            </a:fld>
            <a:endParaRPr lang="en-US"/>
          </a:p>
        </p:txBody>
      </p:sp>
    </p:spTree>
    <p:extLst>
      <p:ext uri="{BB962C8B-B14F-4D97-AF65-F5344CB8AC3E}">
        <p14:creationId xmlns:p14="http://schemas.microsoft.com/office/powerpoint/2010/main" val="312801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46</a:t>
            </a:fld>
            <a:endParaRPr lang="en-US"/>
          </a:p>
        </p:txBody>
      </p:sp>
    </p:spTree>
    <p:extLst>
      <p:ext uri="{BB962C8B-B14F-4D97-AF65-F5344CB8AC3E}">
        <p14:creationId xmlns:p14="http://schemas.microsoft.com/office/powerpoint/2010/main" val="330408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47</a:t>
            </a:fld>
            <a:endParaRPr lang="en-US"/>
          </a:p>
        </p:txBody>
      </p:sp>
    </p:spTree>
    <p:extLst>
      <p:ext uri="{BB962C8B-B14F-4D97-AF65-F5344CB8AC3E}">
        <p14:creationId xmlns:p14="http://schemas.microsoft.com/office/powerpoint/2010/main" val="59372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p>
          <a:p>
            <a:endParaRPr lang="en-US" b="0" u="none" dirty="0"/>
          </a:p>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a:p>
            <a:endParaRPr lang="en-US" b="0" u="none" dirty="0"/>
          </a:p>
          <a:p>
            <a:r>
              <a:rPr lang="en-US" b="0" u="sng" dirty="0"/>
              <a:t>Machine Learning Models</a:t>
            </a:r>
            <a:endParaRPr lang="en-US" b="0" u="none" dirty="0"/>
          </a:p>
          <a:p>
            <a:r>
              <a:rPr lang="en-US" b="0" u="none" dirty="0"/>
              <a:t>Build, train, and deploy models on Azure Machine Learning, from the cloud to the edge.</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24</a:t>
            </a:fld>
            <a:endParaRPr lang="en-US"/>
          </a:p>
        </p:txBody>
      </p:sp>
    </p:spTree>
    <p:extLst>
      <p:ext uri="{BB962C8B-B14F-4D97-AF65-F5344CB8AC3E}">
        <p14:creationId xmlns:p14="http://schemas.microsoft.com/office/powerpoint/2010/main" val="336366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50</a:t>
            </a:fld>
            <a:endParaRPr lang="en-US"/>
          </a:p>
        </p:txBody>
      </p:sp>
    </p:spTree>
    <p:extLst>
      <p:ext uri="{BB962C8B-B14F-4D97-AF65-F5344CB8AC3E}">
        <p14:creationId xmlns:p14="http://schemas.microsoft.com/office/powerpoint/2010/main" val="2038419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51</a:t>
            </a:fld>
            <a:endParaRPr lang="en-US"/>
          </a:p>
        </p:txBody>
      </p:sp>
    </p:spTree>
    <p:extLst>
      <p:ext uri="{BB962C8B-B14F-4D97-AF65-F5344CB8AC3E}">
        <p14:creationId xmlns:p14="http://schemas.microsoft.com/office/powerpoint/2010/main" val="1686652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52</a:t>
            </a:fld>
            <a:endParaRPr lang="en-US"/>
          </a:p>
        </p:txBody>
      </p:sp>
    </p:spTree>
    <p:extLst>
      <p:ext uri="{BB962C8B-B14F-4D97-AF65-F5344CB8AC3E}">
        <p14:creationId xmlns:p14="http://schemas.microsoft.com/office/powerpoint/2010/main" val="429021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53</a:t>
            </a:fld>
            <a:endParaRPr lang="en-US"/>
          </a:p>
        </p:txBody>
      </p:sp>
    </p:spTree>
    <p:extLst>
      <p:ext uri="{BB962C8B-B14F-4D97-AF65-F5344CB8AC3E}">
        <p14:creationId xmlns:p14="http://schemas.microsoft.com/office/powerpoint/2010/main" val="2715193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55</a:t>
            </a:fld>
            <a:endParaRPr lang="en-US"/>
          </a:p>
        </p:txBody>
      </p:sp>
    </p:spTree>
    <p:extLst>
      <p:ext uri="{BB962C8B-B14F-4D97-AF65-F5344CB8AC3E}">
        <p14:creationId xmlns:p14="http://schemas.microsoft.com/office/powerpoint/2010/main" val="842183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Real-time messages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58</a:t>
            </a:fld>
            <a:endParaRPr lang="en-US"/>
          </a:p>
        </p:txBody>
      </p:sp>
    </p:spTree>
    <p:extLst>
      <p:ext uri="{BB962C8B-B14F-4D97-AF65-F5344CB8AC3E}">
        <p14:creationId xmlns:p14="http://schemas.microsoft.com/office/powerpoint/2010/main" val="2883776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61</a:t>
            </a:fld>
            <a:endParaRPr lang="en-US"/>
          </a:p>
        </p:txBody>
      </p:sp>
    </p:spTree>
    <p:extLst>
      <p:ext uri="{BB962C8B-B14F-4D97-AF65-F5344CB8AC3E}">
        <p14:creationId xmlns:p14="http://schemas.microsoft.com/office/powerpoint/2010/main" val="2855861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Durable Functions is an extension of Azure Functions that lets you write stateful functions in a serverless compute environment.</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63</a:t>
            </a:fld>
            <a:endParaRPr lang="en-US"/>
          </a:p>
        </p:txBody>
      </p:sp>
    </p:spTree>
    <p:extLst>
      <p:ext uri="{BB962C8B-B14F-4D97-AF65-F5344CB8AC3E}">
        <p14:creationId xmlns:p14="http://schemas.microsoft.com/office/powerpoint/2010/main" val="94387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64</a:t>
            </a:fld>
            <a:endParaRPr lang="en-US"/>
          </a:p>
        </p:txBody>
      </p:sp>
    </p:spTree>
    <p:extLst>
      <p:ext uri="{BB962C8B-B14F-4D97-AF65-F5344CB8AC3E}">
        <p14:creationId xmlns:p14="http://schemas.microsoft.com/office/powerpoint/2010/main" val="3886626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65</a:t>
            </a:fld>
            <a:endParaRPr lang="en-US"/>
          </a:p>
        </p:txBody>
      </p:sp>
    </p:spTree>
    <p:extLst>
      <p:ext uri="{BB962C8B-B14F-4D97-AF65-F5344CB8AC3E}">
        <p14:creationId xmlns:p14="http://schemas.microsoft.com/office/powerpoint/2010/main" val="12921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p>
          <a:p>
            <a:endParaRPr lang="en-US" b="0" u="none" dirty="0"/>
          </a:p>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25</a:t>
            </a:fld>
            <a:endParaRPr lang="en-US"/>
          </a:p>
        </p:txBody>
      </p:sp>
    </p:spTree>
    <p:extLst>
      <p:ext uri="{BB962C8B-B14F-4D97-AF65-F5344CB8AC3E}">
        <p14:creationId xmlns:p14="http://schemas.microsoft.com/office/powerpoint/2010/main" val="47743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66</a:t>
            </a:fld>
            <a:endParaRPr lang="en-US"/>
          </a:p>
        </p:txBody>
      </p:sp>
    </p:spTree>
    <p:extLst>
      <p:ext uri="{BB962C8B-B14F-4D97-AF65-F5344CB8AC3E}">
        <p14:creationId xmlns:p14="http://schemas.microsoft.com/office/powerpoint/2010/main" val="3015392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67</a:t>
            </a:fld>
            <a:endParaRPr lang="en-US"/>
          </a:p>
        </p:txBody>
      </p:sp>
    </p:spTree>
    <p:extLst>
      <p:ext uri="{BB962C8B-B14F-4D97-AF65-F5344CB8AC3E}">
        <p14:creationId xmlns:p14="http://schemas.microsoft.com/office/powerpoint/2010/main" val="334149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68</a:t>
            </a:fld>
            <a:endParaRPr lang="en-US"/>
          </a:p>
        </p:txBody>
      </p:sp>
    </p:spTree>
    <p:extLst>
      <p:ext uri="{BB962C8B-B14F-4D97-AF65-F5344CB8AC3E}">
        <p14:creationId xmlns:p14="http://schemas.microsoft.com/office/powerpoint/2010/main" val="2815301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69</a:t>
            </a:fld>
            <a:endParaRPr lang="en-US"/>
          </a:p>
        </p:txBody>
      </p:sp>
    </p:spTree>
    <p:extLst>
      <p:ext uri="{BB962C8B-B14F-4D97-AF65-F5344CB8AC3E}">
        <p14:creationId xmlns:p14="http://schemas.microsoft.com/office/powerpoint/2010/main" val="3083381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70</a:t>
            </a:fld>
            <a:endParaRPr lang="en-US"/>
          </a:p>
        </p:txBody>
      </p:sp>
    </p:spTree>
    <p:extLst>
      <p:ext uri="{BB962C8B-B14F-4D97-AF65-F5344CB8AC3E}">
        <p14:creationId xmlns:p14="http://schemas.microsoft.com/office/powerpoint/2010/main" val="1381488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71</a:t>
            </a:fld>
            <a:endParaRPr lang="en-US"/>
          </a:p>
        </p:txBody>
      </p:sp>
    </p:spTree>
    <p:extLst>
      <p:ext uri="{BB962C8B-B14F-4D97-AF65-F5344CB8AC3E}">
        <p14:creationId xmlns:p14="http://schemas.microsoft.com/office/powerpoint/2010/main" val="507790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72</a:t>
            </a:fld>
            <a:endParaRPr lang="en-US"/>
          </a:p>
        </p:txBody>
      </p:sp>
    </p:spTree>
    <p:extLst>
      <p:ext uri="{BB962C8B-B14F-4D97-AF65-F5344CB8AC3E}">
        <p14:creationId xmlns:p14="http://schemas.microsoft.com/office/powerpoint/2010/main" val="2247826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73</a:t>
            </a:fld>
            <a:endParaRPr lang="en-US"/>
          </a:p>
        </p:txBody>
      </p:sp>
    </p:spTree>
    <p:extLst>
      <p:ext uri="{BB962C8B-B14F-4D97-AF65-F5344CB8AC3E}">
        <p14:creationId xmlns:p14="http://schemas.microsoft.com/office/powerpoint/2010/main" val="834770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74</a:t>
            </a:fld>
            <a:endParaRPr lang="en-US"/>
          </a:p>
        </p:txBody>
      </p:sp>
    </p:spTree>
    <p:extLst>
      <p:ext uri="{BB962C8B-B14F-4D97-AF65-F5344CB8AC3E}">
        <p14:creationId xmlns:p14="http://schemas.microsoft.com/office/powerpoint/2010/main" val="2073378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75</a:t>
            </a:fld>
            <a:endParaRPr lang="en-US"/>
          </a:p>
        </p:txBody>
      </p:sp>
    </p:spTree>
    <p:extLst>
      <p:ext uri="{BB962C8B-B14F-4D97-AF65-F5344CB8AC3E}">
        <p14:creationId xmlns:p14="http://schemas.microsoft.com/office/powerpoint/2010/main" val="12663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26</a:t>
            </a:fld>
            <a:endParaRPr lang="en-US"/>
          </a:p>
        </p:txBody>
      </p:sp>
    </p:spTree>
    <p:extLst>
      <p:ext uri="{BB962C8B-B14F-4D97-AF65-F5344CB8AC3E}">
        <p14:creationId xmlns:p14="http://schemas.microsoft.com/office/powerpoint/2010/main" val="2384558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Durable entities to easily implement this pattern as a single function.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76</a:t>
            </a:fld>
            <a:endParaRPr lang="en-US"/>
          </a:p>
        </p:txBody>
      </p:sp>
    </p:spTree>
    <p:extLst>
      <p:ext uri="{BB962C8B-B14F-4D97-AF65-F5344CB8AC3E}">
        <p14:creationId xmlns:p14="http://schemas.microsoft.com/office/powerpoint/2010/main" val="851878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Durable entities can also be modeled as classes in .NET.  This model can be useful if the list of operations is fixed and becomes large.  The following example is equivalent implementation of the Counter entity using .NET classes and methods.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77</a:t>
            </a:fld>
            <a:endParaRPr lang="en-US"/>
          </a:p>
        </p:txBody>
      </p:sp>
    </p:spTree>
    <p:extLst>
      <p:ext uri="{BB962C8B-B14F-4D97-AF65-F5344CB8AC3E}">
        <p14:creationId xmlns:p14="http://schemas.microsoft.com/office/powerpoint/2010/main" val="3743570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Clients can enqueue </a:t>
            </a:r>
            <a:r>
              <a:rPr lang="en-US" i="1" dirty="0"/>
              <a:t>operations</a:t>
            </a:r>
            <a:r>
              <a:rPr lang="en-US" i="0" dirty="0"/>
              <a:t> (also known as “signaling”) an entity function using the entity client binding.</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78</a:t>
            </a:fld>
            <a:endParaRPr lang="en-US"/>
          </a:p>
        </p:txBody>
      </p:sp>
    </p:spTree>
    <p:extLst>
      <p:ext uri="{BB962C8B-B14F-4D97-AF65-F5344CB8AC3E}">
        <p14:creationId xmlns:p14="http://schemas.microsoft.com/office/powerpoint/2010/main" val="405927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27</a:t>
            </a:fld>
            <a:endParaRPr lang="en-US"/>
          </a:p>
        </p:txBody>
      </p:sp>
    </p:spTree>
    <p:extLst>
      <p:ext uri="{BB962C8B-B14F-4D97-AF65-F5344CB8AC3E}">
        <p14:creationId xmlns:p14="http://schemas.microsoft.com/office/powerpoint/2010/main" val="295913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p>
          <a:p>
            <a:endParaRPr lang="en-US" b="0" u="none" dirty="0"/>
          </a:p>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a:p>
            <a:endParaRPr lang="en-US" b="0" u="none" dirty="0"/>
          </a:p>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a:p>
            <a:endParaRPr lang="en-US" b="0" u="sng" dirty="0"/>
          </a:p>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28</a:t>
            </a:fld>
            <a:endParaRPr lang="en-US"/>
          </a:p>
        </p:txBody>
      </p:sp>
    </p:spTree>
    <p:extLst>
      <p:ext uri="{BB962C8B-B14F-4D97-AF65-F5344CB8AC3E}">
        <p14:creationId xmlns:p14="http://schemas.microsoft.com/office/powerpoint/2010/main" val="375438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29</a:t>
            </a:fld>
            <a:endParaRPr lang="en-US"/>
          </a:p>
        </p:txBody>
      </p:sp>
    </p:spTree>
    <p:extLst>
      <p:ext uri="{BB962C8B-B14F-4D97-AF65-F5344CB8AC3E}">
        <p14:creationId xmlns:p14="http://schemas.microsoft.com/office/powerpoint/2010/main" val="802144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32</a:t>
            </a:fld>
            <a:endParaRPr lang="en-US"/>
          </a:p>
        </p:txBody>
      </p:sp>
    </p:spTree>
    <p:extLst>
      <p:ext uri="{BB962C8B-B14F-4D97-AF65-F5344CB8AC3E}">
        <p14:creationId xmlns:p14="http://schemas.microsoft.com/office/powerpoint/2010/main" val="137561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p:txBody>
      </p:sp>
      <p:sp>
        <p:nvSpPr>
          <p:cNvPr id="4" name="Slide Number Placeholder 3"/>
          <p:cNvSpPr>
            <a:spLocks noGrp="1"/>
          </p:cNvSpPr>
          <p:nvPr>
            <p:ph type="sldNum" sz="quarter" idx="5"/>
          </p:nvPr>
        </p:nvSpPr>
        <p:spPr/>
        <p:txBody>
          <a:bodyPr/>
          <a:lstStyle/>
          <a:p>
            <a:fld id="{A9BEBC0E-030A-4F1A-BFC6-23E9B76E8A27}" type="slidenum">
              <a:rPr lang="en-US" smtClean="0"/>
              <a:t>33</a:t>
            </a:fld>
            <a:endParaRPr lang="en-US"/>
          </a:p>
        </p:txBody>
      </p:sp>
    </p:spTree>
    <p:extLst>
      <p:ext uri="{BB962C8B-B14F-4D97-AF65-F5344CB8AC3E}">
        <p14:creationId xmlns:p14="http://schemas.microsoft.com/office/powerpoint/2010/main" val="56512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ABE-1435-4F40-9A21-FB7B4C82D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8E152A-47E5-43D3-B795-D43C21E31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63248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0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E623-7C63-40CC-AAAA-B02E9B917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E9AB82-E353-4A2C-9963-AB464640FE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6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DC2F-E12F-4869-90A2-2B63D2073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627008-16C7-4557-BF74-8C3307E5A9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6986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8A3F-DA68-4C56-AEE5-6D060B855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993D0-A57E-4E04-AF09-F7327769C7E1}"/>
              </a:ext>
            </a:extLst>
          </p:cNvPr>
          <p:cNvSpPr>
            <a:spLocks noGrp="1"/>
          </p:cNvSpPr>
          <p:nvPr>
            <p:ph sz="half" idx="1"/>
          </p:nvPr>
        </p:nvSpPr>
        <p:spPr>
          <a:xfrm>
            <a:off x="286265" y="1119116"/>
            <a:ext cx="5733535" cy="505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3684C9-EE40-43F7-BA0D-73B9E4268C22}"/>
              </a:ext>
            </a:extLst>
          </p:cNvPr>
          <p:cNvSpPr>
            <a:spLocks noGrp="1"/>
          </p:cNvSpPr>
          <p:nvPr>
            <p:ph sz="half" idx="2"/>
          </p:nvPr>
        </p:nvSpPr>
        <p:spPr>
          <a:xfrm>
            <a:off x="6172199" y="1119116"/>
            <a:ext cx="5733535" cy="50578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93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A020-1BEA-4A5D-8D9C-60176ECD5D78}"/>
              </a:ext>
            </a:extLst>
          </p:cNvPr>
          <p:cNvSpPr>
            <a:spLocks noGrp="1"/>
          </p:cNvSpPr>
          <p:nvPr>
            <p:ph type="title"/>
          </p:nvPr>
        </p:nvSpPr>
        <p:spPr>
          <a:xfrm>
            <a:off x="286265" y="241559"/>
            <a:ext cx="11619470" cy="697555"/>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CACA3-390E-4E80-A8B8-814CE99B40B6}"/>
              </a:ext>
            </a:extLst>
          </p:cNvPr>
          <p:cNvSpPr>
            <a:spLocks noGrp="1"/>
          </p:cNvSpPr>
          <p:nvPr>
            <p:ph type="body" idx="1"/>
          </p:nvPr>
        </p:nvSpPr>
        <p:spPr>
          <a:xfrm>
            <a:off x="286266" y="1046544"/>
            <a:ext cx="57113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4B43071-6CD6-4E60-996E-3A997C18C79C}"/>
              </a:ext>
            </a:extLst>
          </p:cNvPr>
          <p:cNvSpPr>
            <a:spLocks noGrp="1"/>
          </p:cNvSpPr>
          <p:nvPr>
            <p:ph sz="half" idx="2"/>
          </p:nvPr>
        </p:nvSpPr>
        <p:spPr>
          <a:xfrm>
            <a:off x="286266" y="1885621"/>
            <a:ext cx="5711310" cy="4304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7A1BF-123F-405D-97CF-EB88B72D50FE}"/>
              </a:ext>
            </a:extLst>
          </p:cNvPr>
          <p:cNvSpPr>
            <a:spLocks noGrp="1"/>
          </p:cNvSpPr>
          <p:nvPr>
            <p:ph type="body" sz="quarter" idx="3"/>
          </p:nvPr>
        </p:nvSpPr>
        <p:spPr>
          <a:xfrm>
            <a:off x="6172200" y="1046544"/>
            <a:ext cx="573353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B3E76F-EFA4-49AD-95DA-30F168564BFE}"/>
              </a:ext>
            </a:extLst>
          </p:cNvPr>
          <p:cNvSpPr>
            <a:spLocks noGrp="1"/>
          </p:cNvSpPr>
          <p:nvPr>
            <p:ph sz="quarter" idx="4"/>
          </p:nvPr>
        </p:nvSpPr>
        <p:spPr>
          <a:xfrm>
            <a:off x="6172200" y="1870456"/>
            <a:ext cx="5733534" cy="4319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2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9DE-8C23-420F-ABF3-D276D12B9A4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70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69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C5C9-624E-49B3-B415-EB72B3835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6FF4D3-51F7-4252-8925-3CBA206BF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6273CA-F2AA-48E5-A9E3-4F8DECCEF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059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BF49-B1A2-4A8A-AB31-2726AF2B4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150294-4026-4E23-992D-115172383D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C38E4F-9411-4FB9-AE20-A7239635F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2902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E32B9-2E8C-450A-B78E-E1DAD3FBA4CB}"/>
              </a:ext>
            </a:extLst>
          </p:cNvPr>
          <p:cNvSpPr>
            <a:spLocks noGrp="1"/>
          </p:cNvSpPr>
          <p:nvPr>
            <p:ph type="title"/>
          </p:nvPr>
        </p:nvSpPr>
        <p:spPr>
          <a:xfrm>
            <a:off x="286265" y="241558"/>
            <a:ext cx="11619470" cy="6975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C23622-72B8-4425-B0D6-62EAB148E852}"/>
              </a:ext>
            </a:extLst>
          </p:cNvPr>
          <p:cNvSpPr>
            <a:spLocks noGrp="1"/>
          </p:cNvSpPr>
          <p:nvPr>
            <p:ph type="body" idx="1"/>
          </p:nvPr>
        </p:nvSpPr>
        <p:spPr>
          <a:xfrm>
            <a:off x="286265" y="1132764"/>
            <a:ext cx="11619470" cy="5044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427B003-3939-462C-BD7A-E08B236AED08}"/>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12" name="TextBox 11">
            <a:extLst>
              <a:ext uri="{FF2B5EF4-FFF2-40B4-BE49-F238E27FC236}">
                <a16:creationId xmlns:a16="http://schemas.microsoft.com/office/drawing/2014/main" id="{D474951B-4A37-4151-9076-ED85AC677C89}"/>
              </a:ext>
            </a:extLst>
          </p:cNvPr>
          <p:cNvSpPr txBox="1"/>
          <p:nvPr userDrawn="1"/>
        </p:nvSpPr>
        <p:spPr>
          <a:xfrm>
            <a:off x="4159392" y="6437735"/>
            <a:ext cx="386548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Beyond Hello World: Getting Deeper into Azure Functions</a:t>
            </a:r>
          </a:p>
        </p:txBody>
      </p:sp>
      <p:pic>
        <p:nvPicPr>
          <p:cNvPr id="13" name="Picture 12">
            <a:extLst>
              <a:ext uri="{FF2B5EF4-FFF2-40B4-BE49-F238E27FC236}">
                <a16:creationId xmlns:a16="http://schemas.microsoft.com/office/drawing/2014/main" id="{31373A79-C227-4404-B262-30B659E256D2}"/>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301304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C005C"/>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A35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A35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A35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23137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4.svg"/><Relationship Id="rId7" Type="http://schemas.openxmlformats.org/officeDocument/2006/relationships/image" Target="../media/image22.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36.svg"/><Relationship Id="rId10" Type="http://schemas.openxmlformats.org/officeDocument/2006/relationships/image" Target="../media/image26.svg"/><Relationship Id="rId4" Type="http://schemas.openxmlformats.org/officeDocument/2006/relationships/image" Target="../media/image35.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4.svg"/><Relationship Id="rId7" Type="http://schemas.openxmlformats.org/officeDocument/2006/relationships/image" Target="../media/image22.svg"/><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28.svg"/><Relationship Id="rId4" Type="http://schemas.openxmlformats.org/officeDocument/2006/relationships/image" Target="../media/image35.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3.png"/><Relationship Id="rId3" Type="http://schemas.openxmlformats.org/officeDocument/2006/relationships/image" Target="../media/image26.svg"/><Relationship Id="rId7" Type="http://schemas.openxmlformats.org/officeDocument/2006/relationships/image" Target="../media/image41.png"/><Relationship Id="rId12" Type="http://schemas.openxmlformats.org/officeDocument/2006/relationships/image" Target="../media/image22.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21.png"/><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8.sv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40.png"/><Relationship Id="rId5" Type="http://schemas.openxmlformats.org/officeDocument/2006/relationships/image" Target="../media/image31.png"/><Relationship Id="rId15" Type="http://schemas.openxmlformats.org/officeDocument/2006/relationships/image" Target="../media/image22.svg"/><Relationship Id="rId10" Type="http://schemas.openxmlformats.org/officeDocument/2006/relationships/image" Target="../media/image46.svg"/><Relationship Id="rId4" Type="http://schemas.openxmlformats.org/officeDocument/2006/relationships/image" Target="../media/image26.svg"/><Relationship Id="rId9" Type="http://schemas.openxmlformats.org/officeDocument/2006/relationships/image" Target="../media/image45.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bin"/><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svg"/><Relationship Id="rId11" Type="http://schemas.openxmlformats.org/officeDocument/2006/relationships/image" Target="../media/image58.sv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sv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bin"/><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sv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7.svg"/><Relationship Id="rId18" Type="http://schemas.openxmlformats.org/officeDocument/2006/relationships/image" Target="../media/image68.png"/><Relationship Id="rId3" Type="http://schemas.openxmlformats.org/officeDocument/2006/relationships/image" Target="../media/image36.svg"/><Relationship Id="rId21" Type="http://schemas.openxmlformats.org/officeDocument/2006/relationships/image" Target="../media/image28.svg"/><Relationship Id="rId7" Type="http://schemas.openxmlformats.org/officeDocument/2006/relationships/image" Target="../media/image22.svg"/><Relationship Id="rId12" Type="http://schemas.openxmlformats.org/officeDocument/2006/relationships/image" Target="../media/image66.png"/><Relationship Id="rId17" Type="http://schemas.openxmlformats.org/officeDocument/2006/relationships/image" Target="../media/image53.svg"/><Relationship Id="rId2" Type="http://schemas.openxmlformats.org/officeDocument/2006/relationships/image" Target="../media/image35.png"/><Relationship Id="rId16" Type="http://schemas.openxmlformats.org/officeDocument/2006/relationships/image" Target="../media/image52.png"/><Relationship Id="rId20"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65.svg"/><Relationship Id="rId5" Type="http://schemas.openxmlformats.org/officeDocument/2006/relationships/image" Target="../media/image34.svg"/><Relationship Id="rId15" Type="http://schemas.openxmlformats.org/officeDocument/2006/relationships/image" Target="../media/image48.svg"/><Relationship Id="rId23" Type="http://schemas.openxmlformats.org/officeDocument/2006/relationships/image" Target="../media/image26.svg"/><Relationship Id="rId10" Type="http://schemas.openxmlformats.org/officeDocument/2006/relationships/image" Target="../media/image64.png"/><Relationship Id="rId19" Type="http://schemas.openxmlformats.org/officeDocument/2006/relationships/image" Target="../media/image69.png"/><Relationship Id="rId4" Type="http://schemas.openxmlformats.org/officeDocument/2006/relationships/image" Target="../media/image33.png"/><Relationship Id="rId9" Type="http://schemas.openxmlformats.org/officeDocument/2006/relationships/image" Target="../media/image63.png"/><Relationship Id="rId14" Type="http://schemas.openxmlformats.org/officeDocument/2006/relationships/image" Target="../media/image47.png"/><Relationship Id="rId2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1.svg"/></Relationships>
</file>

<file path=ppt/slides/_rels/slide2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1.sv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82.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22.svg"/><Relationship Id="rId4" Type="http://schemas.openxmlformats.org/officeDocument/2006/relationships/image" Target="../media/image83.sv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21.png"/><Relationship Id="rId7"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21.png"/><Relationship Id="rId7"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22.svg"/><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21.png"/><Relationship Id="rId7"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22.svg"/><Relationship Id="rId9"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svg"/><Relationship Id="rId3" Type="http://schemas.openxmlformats.org/officeDocument/2006/relationships/image" Target="../media/image21.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22.svg"/><Relationship Id="rId9" Type="http://schemas.openxmlformats.org/officeDocument/2006/relationships/image" Target="../media/image121.png"/></Relationships>
</file>

<file path=ppt/slides/_rels/slide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21.png"/><Relationship Id="rId7"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22.svg"/></Relationships>
</file>

<file path=ppt/slides/_rels/slide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21.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22.svg"/></Relationships>
</file>

<file path=ppt/slides/_rels/slide4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28.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48.sv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28.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32.svg"/><Relationship Id="rId4" Type="http://schemas.openxmlformats.org/officeDocument/2006/relationships/image" Target="../media/image13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33.png"/><Relationship Id="rId4" Type="http://schemas.openxmlformats.org/officeDocument/2006/relationships/image" Target="../media/image22.sv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34.png"/><Relationship Id="rId4" Type="http://schemas.openxmlformats.org/officeDocument/2006/relationships/image" Target="../media/image22.svg"/></Relationships>
</file>

<file path=ppt/slides/_rels/slide5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21.png"/><Relationship Id="rId7"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22.svg"/></Relationships>
</file>

<file path=ppt/slides/_rels/slide5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21.png"/><Relationship Id="rId7"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22.svg"/></Relationships>
</file>

<file path=ppt/slides/_rels/slide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30.sv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1.png"/><Relationship Id="rId7"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5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27.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28.sv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27.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26.sv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22.svg"/></Relationships>
</file>

<file path=ppt/slides/_rels/slide5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8.png"/><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8.pn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41.png"/><Relationship Id="rId4" Type="http://schemas.openxmlformats.org/officeDocument/2006/relationships/image" Target="../media/image22.svg"/></Relationships>
</file>

<file path=ppt/slides/_rels/slide62.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66.png"/><Relationship Id="rId26" Type="http://schemas.openxmlformats.org/officeDocument/2006/relationships/image" Target="../media/image138.svg"/><Relationship Id="rId3" Type="http://schemas.openxmlformats.org/officeDocument/2006/relationships/image" Target="../media/image30.svg"/><Relationship Id="rId21" Type="http://schemas.openxmlformats.org/officeDocument/2006/relationships/image" Target="../media/image133.png"/><Relationship Id="rId34" Type="http://schemas.openxmlformats.org/officeDocument/2006/relationships/image" Target="../media/image36.svg"/><Relationship Id="rId7" Type="http://schemas.openxmlformats.org/officeDocument/2006/relationships/image" Target="../media/image26.svg"/><Relationship Id="rId12" Type="http://schemas.openxmlformats.org/officeDocument/2006/relationships/image" Target="../media/image47.png"/><Relationship Id="rId17" Type="http://schemas.openxmlformats.org/officeDocument/2006/relationships/image" Target="../media/image132.svg"/><Relationship Id="rId25" Type="http://schemas.openxmlformats.org/officeDocument/2006/relationships/image" Target="../media/image137.png"/><Relationship Id="rId33" Type="http://schemas.openxmlformats.org/officeDocument/2006/relationships/image" Target="../media/image35.png"/><Relationship Id="rId2" Type="http://schemas.openxmlformats.org/officeDocument/2006/relationships/image" Target="../media/image29.png"/><Relationship Id="rId16" Type="http://schemas.openxmlformats.org/officeDocument/2006/relationships/image" Target="../media/image131.png"/><Relationship Id="rId20" Type="http://schemas.openxmlformats.org/officeDocument/2006/relationships/image" Target="../media/image134.png"/><Relationship Id="rId29"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73.svg"/><Relationship Id="rId24" Type="http://schemas.openxmlformats.org/officeDocument/2006/relationships/image" Target="../media/image130.svg"/><Relationship Id="rId32" Type="http://schemas.openxmlformats.org/officeDocument/2006/relationships/image" Target="../media/image144.svg"/><Relationship Id="rId5" Type="http://schemas.openxmlformats.org/officeDocument/2006/relationships/image" Target="../media/image28.svg"/><Relationship Id="rId15" Type="http://schemas.openxmlformats.org/officeDocument/2006/relationships/image" Target="../media/image23.png"/><Relationship Id="rId23" Type="http://schemas.openxmlformats.org/officeDocument/2006/relationships/image" Target="../media/image129.png"/><Relationship Id="rId28" Type="http://schemas.openxmlformats.org/officeDocument/2006/relationships/image" Target="../media/image32.svg"/><Relationship Id="rId36" Type="http://schemas.openxmlformats.org/officeDocument/2006/relationships/image" Target="../media/image146.svg"/><Relationship Id="rId10" Type="http://schemas.openxmlformats.org/officeDocument/2006/relationships/image" Target="../media/image72.png"/><Relationship Id="rId19" Type="http://schemas.openxmlformats.org/officeDocument/2006/relationships/image" Target="../media/image67.svg"/><Relationship Id="rId31" Type="http://schemas.openxmlformats.org/officeDocument/2006/relationships/image" Target="../media/image143.png"/><Relationship Id="rId4" Type="http://schemas.openxmlformats.org/officeDocument/2006/relationships/image" Target="../media/image27.png"/><Relationship Id="rId9" Type="http://schemas.openxmlformats.org/officeDocument/2006/relationships/image" Target="../media/image136.svg"/><Relationship Id="rId14" Type="http://schemas.openxmlformats.org/officeDocument/2006/relationships/image" Target="../media/image142.png"/><Relationship Id="rId22" Type="http://schemas.openxmlformats.org/officeDocument/2006/relationships/image" Target="../media/image139.png"/><Relationship Id="rId27" Type="http://schemas.openxmlformats.org/officeDocument/2006/relationships/image" Target="../media/image31.png"/><Relationship Id="rId30" Type="http://schemas.openxmlformats.org/officeDocument/2006/relationships/image" Target="../media/image140.png"/><Relationship Id="rId35" Type="http://schemas.openxmlformats.org/officeDocument/2006/relationships/image" Target="../media/image145.png"/><Relationship Id="rId8" Type="http://schemas.openxmlformats.org/officeDocument/2006/relationships/image" Target="../media/image13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22.svg"/></Relationships>
</file>

<file path=ppt/slides/_rels/slide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966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CCD481-9AE3-4F68-8968-E93C6589AAF3}"/>
              </a:ext>
            </a:extLst>
          </p:cNvPr>
          <p:cNvSpPr/>
          <p:nvPr/>
        </p:nvSpPr>
        <p:spPr>
          <a:xfrm>
            <a:off x="1784620" y="1188409"/>
            <a:ext cx="8566484" cy="50125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E8389-4A27-4499-A5FD-6A155F08A589}"/>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84A2E6C8-7D91-4FCE-97F8-7BB779E210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3320" y="3119904"/>
            <a:ext cx="1131056" cy="1131056"/>
          </a:xfrm>
          <a:prstGeom prst="rect">
            <a:avLst/>
          </a:prstGeom>
        </p:spPr>
      </p:pic>
      <p:pic>
        <p:nvPicPr>
          <p:cNvPr id="4" name="Graphic 3">
            <a:extLst>
              <a:ext uri="{FF2B5EF4-FFF2-40B4-BE49-F238E27FC236}">
                <a16:creationId xmlns:a16="http://schemas.microsoft.com/office/drawing/2014/main" id="{A72BE346-E913-4343-AD30-E70E9CBB71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8161" y="3119903"/>
            <a:ext cx="1131056" cy="1131056"/>
          </a:xfrm>
          <a:prstGeom prst="rect">
            <a:avLst/>
          </a:prstGeom>
        </p:spPr>
      </p:pic>
      <p:grpSp>
        <p:nvGrpSpPr>
          <p:cNvPr id="5" name="Group 4">
            <a:extLst>
              <a:ext uri="{FF2B5EF4-FFF2-40B4-BE49-F238E27FC236}">
                <a16:creationId xmlns:a16="http://schemas.microsoft.com/office/drawing/2014/main" id="{CA5B9B50-2101-4C3E-9010-2CDA95A2641A}"/>
              </a:ext>
            </a:extLst>
          </p:cNvPr>
          <p:cNvGrpSpPr/>
          <p:nvPr/>
        </p:nvGrpSpPr>
        <p:grpSpPr>
          <a:xfrm>
            <a:off x="6627122" y="1762293"/>
            <a:ext cx="1312362" cy="1131055"/>
            <a:chOff x="5562163" y="1337245"/>
            <a:chExt cx="899587" cy="731498"/>
          </a:xfrm>
        </p:grpSpPr>
        <p:pic>
          <p:nvPicPr>
            <p:cNvPr id="6" name="Graphic 5">
              <a:extLst>
                <a:ext uri="{FF2B5EF4-FFF2-40B4-BE49-F238E27FC236}">
                  <a16:creationId xmlns:a16="http://schemas.microsoft.com/office/drawing/2014/main" id="{3889908F-B2C7-4D92-8136-E829088244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F1BA791A-52D4-4F11-8B15-C109BB37F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709165FB-119A-49A8-A2E4-3D20EF7CAD8C}"/>
              </a:ext>
            </a:extLst>
          </p:cNvPr>
          <p:cNvGrpSpPr/>
          <p:nvPr/>
        </p:nvGrpSpPr>
        <p:grpSpPr>
          <a:xfrm>
            <a:off x="6627122" y="3119904"/>
            <a:ext cx="1312362" cy="1131055"/>
            <a:chOff x="5562163" y="1337245"/>
            <a:chExt cx="899587" cy="731498"/>
          </a:xfrm>
        </p:grpSpPr>
        <p:pic>
          <p:nvPicPr>
            <p:cNvPr id="9" name="Graphic 8">
              <a:extLst>
                <a:ext uri="{FF2B5EF4-FFF2-40B4-BE49-F238E27FC236}">
                  <a16:creationId xmlns:a16="http://schemas.microsoft.com/office/drawing/2014/main" id="{E30E978E-F004-41AB-80CA-A9118DDB7E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66FA2DF9-C0D9-43C6-B6CC-B9CACA1338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9A1B8365-FB50-4742-80D0-4919DF6E14FE}"/>
              </a:ext>
            </a:extLst>
          </p:cNvPr>
          <p:cNvGrpSpPr/>
          <p:nvPr/>
        </p:nvGrpSpPr>
        <p:grpSpPr>
          <a:xfrm>
            <a:off x="6627122" y="4477515"/>
            <a:ext cx="1312362" cy="1131055"/>
            <a:chOff x="5562163" y="1337245"/>
            <a:chExt cx="899587" cy="731498"/>
          </a:xfrm>
        </p:grpSpPr>
        <p:pic>
          <p:nvPicPr>
            <p:cNvPr id="12" name="Graphic 11">
              <a:extLst>
                <a:ext uri="{FF2B5EF4-FFF2-40B4-BE49-F238E27FC236}">
                  <a16:creationId xmlns:a16="http://schemas.microsoft.com/office/drawing/2014/main" id="{C1B13245-7E39-48C5-A96E-9D9462F330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3" name="Picture 12">
              <a:extLst>
                <a:ext uri="{FF2B5EF4-FFF2-40B4-BE49-F238E27FC236}">
                  <a16:creationId xmlns:a16="http://schemas.microsoft.com/office/drawing/2014/main" id="{7E2B5F25-3AB8-4BF0-8DCE-D3252B0502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14" name="Straight Arrow Connector 13">
            <a:extLst>
              <a:ext uri="{FF2B5EF4-FFF2-40B4-BE49-F238E27FC236}">
                <a16:creationId xmlns:a16="http://schemas.microsoft.com/office/drawing/2014/main" id="{8FDC63EC-E251-4AB2-A0BE-88214E1F517C}"/>
              </a:ext>
            </a:extLst>
          </p:cNvPr>
          <p:cNvCxnSpPr>
            <a:cxnSpLocks/>
            <a:stCxn id="3" idx="3"/>
            <a:endCxn id="4" idx="1"/>
          </p:cNvCxnSpPr>
          <p:nvPr/>
        </p:nvCxnSpPr>
        <p:spPr>
          <a:xfrm flipV="1">
            <a:off x="3264376" y="3685431"/>
            <a:ext cx="803785"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27A100-21F9-47AE-983F-DD7A81DB81B5}"/>
              </a:ext>
            </a:extLst>
          </p:cNvPr>
          <p:cNvCxnSpPr>
            <a:stCxn id="4" idx="3"/>
            <a:endCxn id="6" idx="1"/>
          </p:cNvCxnSpPr>
          <p:nvPr/>
        </p:nvCxnSpPr>
        <p:spPr>
          <a:xfrm flipV="1">
            <a:off x="5199217" y="2327821"/>
            <a:ext cx="1673122" cy="135761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CB1D48-EC9A-4E39-AB5F-5D0AA13CB62B}"/>
              </a:ext>
            </a:extLst>
          </p:cNvPr>
          <p:cNvCxnSpPr>
            <a:stCxn id="4" idx="3"/>
            <a:endCxn id="9" idx="1"/>
          </p:cNvCxnSpPr>
          <p:nvPr/>
        </p:nvCxnSpPr>
        <p:spPr>
          <a:xfrm>
            <a:off x="5199217" y="3685431"/>
            <a:ext cx="1673122"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D5743B-F6BB-4977-8DE0-0B0474B7C1F2}"/>
              </a:ext>
            </a:extLst>
          </p:cNvPr>
          <p:cNvCxnSpPr>
            <a:stCxn id="4" idx="3"/>
            <a:endCxn id="12" idx="1"/>
          </p:cNvCxnSpPr>
          <p:nvPr/>
        </p:nvCxnSpPr>
        <p:spPr>
          <a:xfrm>
            <a:off x="5199217" y="3685431"/>
            <a:ext cx="1673122" cy="13576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8FB489-8025-4B80-8AAF-74F8E45485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3119905"/>
            <a:ext cx="1131054" cy="1131054"/>
          </a:xfrm>
          <a:prstGeom prst="rect">
            <a:avLst/>
          </a:prstGeom>
        </p:spPr>
      </p:pic>
      <p:pic>
        <p:nvPicPr>
          <p:cNvPr id="19" name="Graphic 18">
            <a:extLst>
              <a:ext uri="{FF2B5EF4-FFF2-40B4-BE49-F238E27FC236}">
                <a16:creationId xmlns:a16="http://schemas.microsoft.com/office/drawing/2014/main" id="{F99D3FC3-BFFA-4CDE-B39E-4F4E05C8D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1762293"/>
            <a:ext cx="1131054" cy="1131054"/>
          </a:xfrm>
          <a:prstGeom prst="rect">
            <a:avLst/>
          </a:prstGeom>
        </p:spPr>
      </p:pic>
      <p:pic>
        <p:nvPicPr>
          <p:cNvPr id="20" name="Graphic 19">
            <a:extLst>
              <a:ext uri="{FF2B5EF4-FFF2-40B4-BE49-F238E27FC236}">
                <a16:creationId xmlns:a16="http://schemas.microsoft.com/office/drawing/2014/main" id="{A41DC1F1-41AA-43F6-B8BD-2BC58D4086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4477516"/>
            <a:ext cx="1131054" cy="1131054"/>
          </a:xfrm>
          <a:prstGeom prst="rect">
            <a:avLst/>
          </a:prstGeom>
        </p:spPr>
      </p:pic>
      <p:cxnSp>
        <p:nvCxnSpPr>
          <p:cNvPr id="21" name="Straight Arrow Connector 20">
            <a:extLst>
              <a:ext uri="{FF2B5EF4-FFF2-40B4-BE49-F238E27FC236}">
                <a16:creationId xmlns:a16="http://schemas.microsoft.com/office/drawing/2014/main" id="{CFCC8937-09A7-4957-94C5-04C79A026585}"/>
              </a:ext>
            </a:extLst>
          </p:cNvPr>
          <p:cNvCxnSpPr>
            <a:stCxn id="6" idx="3"/>
            <a:endCxn id="19" idx="1"/>
          </p:cNvCxnSpPr>
          <p:nvPr/>
        </p:nvCxnSpPr>
        <p:spPr>
          <a:xfrm flipV="1">
            <a:off x="7939484" y="2327820"/>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EBD4C-5B09-42CF-B89E-162815C65D29}"/>
              </a:ext>
            </a:extLst>
          </p:cNvPr>
          <p:cNvCxnSpPr>
            <a:stCxn id="9" idx="3"/>
            <a:endCxn id="18" idx="1"/>
          </p:cNvCxnSpPr>
          <p:nvPr/>
        </p:nvCxnSpPr>
        <p:spPr>
          <a:xfrm>
            <a:off x="7939484" y="3685432"/>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29237C-04F3-407C-89C9-7889A93B02FC}"/>
              </a:ext>
            </a:extLst>
          </p:cNvPr>
          <p:cNvCxnSpPr>
            <a:stCxn id="12" idx="3"/>
            <a:endCxn id="20" idx="1"/>
          </p:cNvCxnSpPr>
          <p:nvPr/>
        </p:nvCxnSpPr>
        <p:spPr>
          <a:xfrm>
            <a:off x="7939484" y="5043043"/>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826F80-9B34-49FC-8321-E2B87C1D213A}"/>
              </a:ext>
            </a:extLst>
          </p:cNvPr>
          <p:cNvCxnSpPr>
            <a:cxnSpLocks/>
          </p:cNvCxnSpPr>
          <p:nvPr/>
        </p:nvCxnSpPr>
        <p:spPr>
          <a:xfrm>
            <a:off x="5372188" y="1528395"/>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5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2" presetClass="entr" presetSubtype="8"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637A84D-E652-4E0F-90C9-4EC7650B01D9}"/>
              </a:ext>
            </a:extLst>
          </p:cNvPr>
          <p:cNvSpPr/>
          <p:nvPr/>
        </p:nvSpPr>
        <p:spPr>
          <a:xfrm>
            <a:off x="1148526" y="1114925"/>
            <a:ext cx="9894947" cy="46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AC9BD42-7F16-4B7F-B972-16DCA230AC4D}"/>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048FFBF0-4D91-4CDE-A81F-FCC9B2EC6D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5178" y="2839169"/>
            <a:ext cx="1131056" cy="1131056"/>
          </a:xfrm>
          <a:prstGeom prst="rect">
            <a:avLst/>
          </a:prstGeom>
        </p:spPr>
      </p:pic>
      <p:pic>
        <p:nvPicPr>
          <p:cNvPr id="4" name="Graphic 3">
            <a:extLst>
              <a:ext uri="{FF2B5EF4-FFF2-40B4-BE49-F238E27FC236}">
                <a16:creationId xmlns:a16="http://schemas.microsoft.com/office/drawing/2014/main" id="{B7F2ABC2-F57B-45C1-B28A-8276556831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0020" y="2839169"/>
            <a:ext cx="1131056" cy="1131056"/>
          </a:xfrm>
          <a:prstGeom prst="rect">
            <a:avLst/>
          </a:prstGeom>
        </p:spPr>
      </p:pic>
      <p:grpSp>
        <p:nvGrpSpPr>
          <p:cNvPr id="5" name="Group 4">
            <a:extLst>
              <a:ext uri="{FF2B5EF4-FFF2-40B4-BE49-F238E27FC236}">
                <a16:creationId xmlns:a16="http://schemas.microsoft.com/office/drawing/2014/main" id="{789BA709-D69B-452D-B10F-93873F8FF1D5}"/>
              </a:ext>
            </a:extLst>
          </p:cNvPr>
          <p:cNvGrpSpPr/>
          <p:nvPr/>
        </p:nvGrpSpPr>
        <p:grpSpPr>
          <a:xfrm>
            <a:off x="5808980" y="1481558"/>
            <a:ext cx="1312362" cy="1131055"/>
            <a:chOff x="5562163" y="1337245"/>
            <a:chExt cx="899587" cy="731498"/>
          </a:xfrm>
        </p:grpSpPr>
        <p:pic>
          <p:nvPicPr>
            <p:cNvPr id="6" name="Graphic 5">
              <a:extLst>
                <a:ext uri="{FF2B5EF4-FFF2-40B4-BE49-F238E27FC236}">
                  <a16:creationId xmlns:a16="http://schemas.microsoft.com/office/drawing/2014/main" id="{2CBD3304-5EC5-4C61-A6B0-B4377A25B4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B07E842B-6701-43BA-9200-C5C0EA50D3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EE4BEF6C-AA4A-4C81-9818-2E27E1F40089}"/>
              </a:ext>
            </a:extLst>
          </p:cNvPr>
          <p:cNvGrpSpPr/>
          <p:nvPr/>
        </p:nvGrpSpPr>
        <p:grpSpPr>
          <a:xfrm>
            <a:off x="5808980" y="2839169"/>
            <a:ext cx="1312362" cy="1131055"/>
            <a:chOff x="5562163" y="1337245"/>
            <a:chExt cx="899587" cy="731498"/>
          </a:xfrm>
        </p:grpSpPr>
        <p:pic>
          <p:nvPicPr>
            <p:cNvPr id="9" name="Graphic 8">
              <a:extLst>
                <a:ext uri="{FF2B5EF4-FFF2-40B4-BE49-F238E27FC236}">
                  <a16:creationId xmlns:a16="http://schemas.microsoft.com/office/drawing/2014/main" id="{0AC473A9-C656-4D24-8A1C-3799DAEC29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E11B2D7-3216-40B9-8A43-CAC41892B1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1FAC87A9-32A8-4749-8040-8CBFF2A89B99}"/>
              </a:ext>
            </a:extLst>
          </p:cNvPr>
          <p:cNvGrpSpPr/>
          <p:nvPr/>
        </p:nvGrpSpPr>
        <p:grpSpPr>
          <a:xfrm>
            <a:off x="5808980" y="4196780"/>
            <a:ext cx="1312362" cy="1131055"/>
            <a:chOff x="5562163" y="1337245"/>
            <a:chExt cx="899587" cy="731498"/>
          </a:xfrm>
        </p:grpSpPr>
        <p:pic>
          <p:nvPicPr>
            <p:cNvPr id="12" name="Graphic 11">
              <a:extLst>
                <a:ext uri="{FF2B5EF4-FFF2-40B4-BE49-F238E27FC236}">
                  <a16:creationId xmlns:a16="http://schemas.microsoft.com/office/drawing/2014/main" id="{1A537704-7EE7-4705-BC25-B39FD3A16F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3" name="Picture 12">
              <a:extLst>
                <a:ext uri="{FF2B5EF4-FFF2-40B4-BE49-F238E27FC236}">
                  <a16:creationId xmlns:a16="http://schemas.microsoft.com/office/drawing/2014/main" id="{E4D05BE0-BADE-45AC-81AE-1582BBD57C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14" name="Straight Arrow Connector 13">
            <a:extLst>
              <a:ext uri="{FF2B5EF4-FFF2-40B4-BE49-F238E27FC236}">
                <a16:creationId xmlns:a16="http://schemas.microsoft.com/office/drawing/2014/main" id="{925451E5-9F98-44FB-A9F4-93EEA33B2607}"/>
              </a:ext>
            </a:extLst>
          </p:cNvPr>
          <p:cNvCxnSpPr>
            <a:cxnSpLocks/>
            <a:stCxn id="3" idx="3"/>
            <a:endCxn id="4" idx="1"/>
          </p:cNvCxnSpPr>
          <p:nvPr/>
        </p:nvCxnSpPr>
        <p:spPr>
          <a:xfrm>
            <a:off x="2446234"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D157CD-82F1-4AC4-B0E7-DA5A1913EDC5}"/>
              </a:ext>
            </a:extLst>
          </p:cNvPr>
          <p:cNvCxnSpPr>
            <a:stCxn id="4" idx="3"/>
            <a:endCxn id="6" idx="1"/>
          </p:cNvCxnSpPr>
          <p:nvPr/>
        </p:nvCxnSpPr>
        <p:spPr>
          <a:xfrm flipV="1">
            <a:off x="4381076"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0376A9-BB52-4ADE-8199-662031985BA5}"/>
              </a:ext>
            </a:extLst>
          </p:cNvPr>
          <p:cNvCxnSpPr>
            <a:stCxn id="4" idx="3"/>
            <a:endCxn id="9" idx="1"/>
          </p:cNvCxnSpPr>
          <p:nvPr/>
        </p:nvCxnSpPr>
        <p:spPr>
          <a:xfrm>
            <a:off x="4381076"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45CAE5-E7A4-45CB-9DF1-F4DC0D9E731D}"/>
              </a:ext>
            </a:extLst>
          </p:cNvPr>
          <p:cNvCxnSpPr>
            <a:stCxn id="4" idx="3"/>
            <a:endCxn id="12" idx="1"/>
          </p:cNvCxnSpPr>
          <p:nvPr/>
        </p:nvCxnSpPr>
        <p:spPr>
          <a:xfrm>
            <a:off x="4381076"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D822A4-DD1B-4086-B08F-1AC418C67795}"/>
              </a:ext>
            </a:extLst>
          </p:cNvPr>
          <p:cNvCxnSpPr>
            <a:cxnSpLocks/>
            <a:stCxn id="6" idx="3"/>
          </p:cNvCxnSpPr>
          <p:nvPr/>
        </p:nvCxnSpPr>
        <p:spPr>
          <a:xfrm flipV="1">
            <a:off x="7121342"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8661F96-5471-4CF4-88BF-3B29A22752CE}"/>
              </a:ext>
            </a:extLst>
          </p:cNvPr>
          <p:cNvCxnSpPr>
            <a:cxnSpLocks/>
            <a:stCxn id="9" idx="3"/>
          </p:cNvCxnSpPr>
          <p:nvPr/>
        </p:nvCxnSpPr>
        <p:spPr>
          <a:xfrm>
            <a:off x="7121342"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A3F9BA-ABCD-42D4-A191-B827E55E78A6}"/>
              </a:ext>
            </a:extLst>
          </p:cNvPr>
          <p:cNvCxnSpPr>
            <a:cxnSpLocks/>
            <a:stCxn id="12" idx="3"/>
          </p:cNvCxnSpPr>
          <p:nvPr/>
        </p:nvCxnSpPr>
        <p:spPr>
          <a:xfrm>
            <a:off x="7121342"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334249-DBA5-4963-97D3-7226EA2A4215}"/>
              </a:ext>
            </a:extLst>
          </p:cNvPr>
          <p:cNvCxnSpPr>
            <a:cxnSpLocks/>
          </p:cNvCxnSpPr>
          <p:nvPr/>
        </p:nvCxnSpPr>
        <p:spPr>
          <a:xfrm>
            <a:off x="4554046"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B80F4E2-B30D-4599-A191-365A7CCD9C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45315" y="1443442"/>
            <a:ext cx="1193893" cy="1193893"/>
          </a:xfrm>
          <a:prstGeom prst="rect">
            <a:avLst/>
          </a:prstGeom>
        </p:spPr>
      </p:pic>
      <p:pic>
        <p:nvPicPr>
          <p:cNvPr id="23" name="Picture 2" descr="See the source image">
            <a:extLst>
              <a:ext uri="{FF2B5EF4-FFF2-40B4-BE49-F238E27FC236}">
                <a16:creationId xmlns:a16="http://schemas.microsoft.com/office/drawing/2014/main" id="{77CD5B23-B7C6-41B9-B912-FB8C13F868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6734" y="2839170"/>
            <a:ext cx="1131054" cy="11310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ee the source image">
            <a:extLst>
              <a:ext uri="{FF2B5EF4-FFF2-40B4-BE49-F238E27FC236}">
                <a16:creationId xmlns:a16="http://schemas.microsoft.com/office/drawing/2014/main" id="{42340788-3A31-4FAB-A921-C9B148ED79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660" t="22012" r="27310" b="21903"/>
          <a:stretch/>
        </p:blipFill>
        <p:spPr bwMode="auto">
          <a:xfrm>
            <a:off x="8155660" y="4344058"/>
            <a:ext cx="973201" cy="83649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F81D6B8E-790E-4349-ADF6-4D386735BE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9961" y="4199184"/>
            <a:ext cx="1067145" cy="1131055"/>
          </a:xfrm>
          <a:prstGeom prst="rect">
            <a:avLst/>
          </a:prstGeom>
        </p:spPr>
      </p:pic>
      <p:cxnSp>
        <p:nvCxnSpPr>
          <p:cNvPr id="26" name="Straight Arrow Connector 25">
            <a:extLst>
              <a:ext uri="{FF2B5EF4-FFF2-40B4-BE49-F238E27FC236}">
                <a16:creationId xmlns:a16="http://schemas.microsoft.com/office/drawing/2014/main" id="{1244D5DC-BB64-4B4C-B990-E997E578D35B}"/>
              </a:ext>
            </a:extLst>
          </p:cNvPr>
          <p:cNvCxnSpPr>
            <a:stCxn id="25" idx="1"/>
            <a:endCxn id="24" idx="3"/>
          </p:cNvCxnSpPr>
          <p:nvPr/>
        </p:nvCxnSpPr>
        <p:spPr>
          <a:xfrm flipH="1" flipV="1">
            <a:off x="9128861" y="4762307"/>
            <a:ext cx="581100" cy="24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1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E014-141C-470F-98E5-D3A1F7B90FBF}"/>
              </a:ext>
            </a:extLst>
          </p:cNvPr>
          <p:cNvSpPr>
            <a:spLocks noGrp="1"/>
          </p:cNvSpPr>
          <p:nvPr>
            <p:ph type="title"/>
          </p:nvPr>
        </p:nvSpPr>
        <p:spPr/>
        <p:txBody>
          <a:bodyPr/>
          <a:lstStyle/>
          <a:p>
            <a:r>
              <a:rPr lang="en-US" dirty="0"/>
              <a:t>Random Quote Generator</a:t>
            </a:r>
          </a:p>
        </p:txBody>
      </p:sp>
      <p:sp>
        <p:nvSpPr>
          <p:cNvPr id="3" name="Rectangle 2">
            <a:extLst>
              <a:ext uri="{FF2B5EF4-FFF2-40B4-BE49-F238E27FC236}">
                <a16:creationId xmlns:a16="http://schemas.microsoft.com/office/drawing/2014/main" id="{1F2D0B51-CCCE-4F75-A70C-144AEF67B653}"/>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A147A61F-4422-4DF9-A756-F2E9D781E60E}"/>
              </a:ext>
            </a:extLst>
          </p:cNvPr>
          <p:cNvGrpSpPr/>
          <p:nvPr/>
        </p:nvGrpSpPr>
        <p:grpSpPr>
          <a:xfrm>
            <a:off x="5474677" y="1337245"/>
            <a:ext cx="1242648" cy="982021"/>
            <a:chOff x="5474677" y="1337245"/>
            <a:chExt cx="1242648" cy="982021"/>
          </a:xfrm>
        </p:grpSpPr>
        <p:pic>
          <p:nvPicPr>
            <p:cNvPr id="5" name="Graphic 4">
              <a:extLst>
                <a:ext uri="{FF2B5EF4-FFF2-40B4-BE49-F238E27FC236}">
                  <a16:creationId xmlns:a16="http://schemas.microsoft.com/office/drawing/2014/main" id="{2DCE4F31-9C4C-4571-89B9-EB1830BFFE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6" name="TextBox 5">
              <a:extLst>
                <a:ext uri="{FF2B5EF4-FFF2-40B4-BE49-F238E27FC236}">
                  <a16:creationId xmlns:a16="http://schemas.microsoft.com/office/drawing/2014/main" id="{40E4DA4B-CFAF-4464-A331-54866673DE66}"/>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7" name="Picture 6">
              <a:extLst>
                <a:ext uri="{FF2B5EF4-FFF2-40B4-BE49-F238E27FC236}">
                  <a16:creationId xmlns:a16="http://schemas.microsoft.com/office/drawing/2014/main" id="{B689CBE3-0131-4125-A613-93A02A071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8379799D-8EED-49D1-95FF-9EE20E9813AA}"/>
              </a:ext>
            </a:extLst>
          </p:cNvPr>
          <p:cNvGrpSpPr/>
          <p:nvPr/>
        </p:nvGrpSpPr>
        <p:grpSpPr>
          <a:xfrm>
            <a:off x="5551909" y="2514007"/>
            <a:ext cx="1088183" cy="961726"/>
            <a:chOff x="5551909" y="2514007"/>
            <a:chExt cx="1088183" cy="961726"/>
          </a:xfrm>
        </p:grpSpPr>
        <p:pic>
          <p:nvPicPr>
            <p:cNvPr id="9" name="Graphic 8">
              <a:extLst>
                <a:ext uri="{FF2B5EF4-FFF2-40B4-BE49-F238E27FC236}">
                  <a16:creationId xmlns:a16="http://schemas.microsoft.com/office/drawing/2014/main" id="{48900CBF-8991-408B-9607-ADFE0B3C85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0" name="TextBox 9">
              <a:extLst>
                <a:ext uri="{FF2B5EF4-FFF2-40B4-BE49-F238E27FC236}">
                  <a16:creationId xmlns:a16="http://schemas.microsoft.com/office/drawing/2014/main" id="{A74C7976-E870-4E19-A093-15F8A29B66FE}"/>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1" name="Picture 10">
              <a:extLst>
                <a:ext uri="{FF2B5EF4-FFF2-40B4-BE49-F238E27FC236}">
                  <a16:creationId xmlns:a16="http://schemas.microsoft.com/office/drawing/2014/main" id="{82B24E74-23BC-4ABC-84E3-AD17EA4FB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2" name="Group 11">
            <a:extLst>
              <a:ext uri="{FF2B5EF4-FFF2-40B4-BE49-F238E27FC236}">
                <a16:creationId xmlns:a16="http://schemas.microsoft.com/office/drawing/2014/main" id="{0F367366-626F-4DC8-BDC0-A411D833B1F3}"/>
              </a:ext>
            </a:extLst>
          </p:cNvPr>
          <p:cNvGrpSpPr/>
          <p:nvPr/>
        </p:nvGrpSpPr>
        <p:grpSpPr>
          <a:xfrm>
            <a:off x="2987505" y="1738826"/>
            <a:ext cx="2676695" cy="1792134"/>
            <a:chOff x="2987505" y="1738826"/>
            <a:chExt cx="2676695" cy="1792134"/>
          </a:xfrm>
        </p:grpSpPr>
        <p:grpSp>
          <p:nvGrpSpPr>
            <p:cNvPr id="13" name="Group 12">
              <a:extLst>
                <a:ext uri="{FF2B5EF4-FFF2-40B4-BE49-F238E27FC236}">
                  <a16:creationId xmlns:a16="http://schemas.microsoft.com/office/drawing/2014/main" id="{8323B040-36C9-4691-9FFB-4282F1C224B2}"/>
                </a:ext>
              </a:extLst>
            </p:cNvPr>
            <p:cNvGrpSpPr/>
            <p:nvPr/>
          </p:nvGrpSpPr>
          <p:grpSpPr>
            <a:xfrm>
              <a:off x="2987505" y="2514007"/>
              <a:ext cx="942887" cy="1016953"/>
              <a:chOff x="1954572" y="2567106"/>
              <a:chExt cx="942887" cy="1016953"/>
            </a:xfrm>
          </p:grpSpPr>
          <p:pic>
            <p:nvPicPr>
              <p:cNvPr id="15" name="Graphic 14">
                <a:extLst>
                  <a:ext uri="{FF2B5EF4-FFF2-40B4-BE49-F238E27FC236}">
                    <a16:creationId xmlns:a16="http://schemas.microsoft.com/office/drawing/2014/main" id="{EDEFF09E-88AE-454D-8BB8-A0575B0508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16" name="TextBox 15">
                <a:extLst>
                  <a:ext uri="{FF2B5EF4-FFF2-40B4-BE49-F238E27FC236}">
                    <a16:creationId xmlns:a16="http://schemas.microsoft.com/office/drawing/2014/main" id="{FC7A0BB6-F80D-480E-AB9A-1536D681E283}"/>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14" name="Straight Arrow Connector 13">
              <a:extLst>
                <a:ext uri="{FF2B5EF4-FFF2-40B4-BE49-F238E27FC236}">
                  <a16:creationId xmlns:a16="http://schemas.microsoft.com/office/drawing/2014/main" id="{A82E47A7-5ECF-4D49-A66E-A50E88142941}"/>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7561AC-8B21-48E9-A3E3-08B279491D33}"/>
              </a:ext>
            </a:extLst>
          </p:cNvPr>
          <p:cNvGrpSpPr/>
          <p:nvPr/>
        </p:nvGrpSpPr>
        <p:grpSpPr>
          <a:xfrm>
            <a:off x="3064737" y="2890454"/>
            <a:ext cx="2624863" cy="1782336"/>
            <a:chOff x="3064737" y="2890454"/>
            <a:chExt cx="2624863" cy="1782336"/>
          </a:xfrm>
        </p:grpSpPr>
        <p:grpSp>
          <p:nvGrpSpPr>
            <p:cNvPr id="18" name="Group 17">
              <a:extLst>
                <a:ext uri="{FF2B5EF4-FFF2-40B4-BE49-F238E27FC236}">
                  <a16:creationId xmlns:a16="http://schemas.microsoft.com/office/drawing/2014/main" id="{D6032495-8251-4B54-B542-A4E299C3C0FD}"/>
                </a:ext>
              </a:extLst>
            </p:cNvPr>
            <p:cNvGrpSpPr/>
            <p:nvPr/>
          </p:nvGrpSpPr>
          <p:grpSpPr>
            <a:xfrm>
              <a:off x="3064737" y="3655837"/>
              <a:ext cx="788421" cy="1016953"/>
              <a:chOff x="2031804" y="3584059"/>
              <a:chExt cx="788421" cy="1016953"/>
            </a:xfrm>
          </p:grpSpPr>
          <p:pic>
            <p:nvPicPr>
              <p:cNvPr id="20" name="Graphic 19">
                <a:extLst>
                  <a:ext uri="{FF2B5EF4-FFF2-40B4-BE49-F238E27FC236}">
                    <a16:creationId xmlns:a16="http://schemas.microsoft.com/office/drawing/2014/main" id="{7E2F9AAA-1D4B-4F28-89DA-E46C5933EF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21" name="TextBox 20">
                <a:extLst>
                  <a:ext uri="{FF2B5EF4-FFF2-40B4-BE49-F238E27FC236}">
                    <a16:creationId xmlns:a16="http://schemas.microsoft.com/office/drawing/2014/main" id="{BCFA0751-D326-4358-BAB5-E6F626C80CEC}"/>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19" name="Straight Arrow Connector 18">
              <a:extLst>
                <a:ext uri="{FF2B5EF4-FFF2-40B4-BE49-F238E27FC236}">
                  <a16:creationId xmlns:a16="http://schemas.microsoft.com/office/drawing/2014/main" id="{3E176D75-1647-4963-991F-088393D26A41}"/>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62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2"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3CA1-B82D-4A9A-BBC6-4560AB4D8E00}"/>
              </a:ext>
            </a:extLst>
          </p:cNvPr>
          <p:cNvSpPr>
            <a:spLocks noGrp="1"/>
          </p:cNvSpPr>
          <p:nvPr>
            <p:ph type="title"/>
          </p:nvPr>
        </p:nvSpPr>
        <p:spPr/>
        <p:txBody>
          <a:bodyPr/>
          <a:lstStyle/>
          <a:p>
            <a:r>
              <a:rPr lang="en-US" dirty="0"/>
              <a:t>Random Quote Generator</a:t>
            </a:r>
          </a:p>
        </p:txBody>
      </p:sp>
      <p:sp>
        <p:nvSpPr>
          <p:cNvPr id="3" name="Rectangle 2">
            <a:extLst>
              <a:ext uri="{FF2B5EF4-FFF2-40B4-BE49-F238E27FC236}">
                <a16:creationId xmlns:a16="http://schemas.microsoft.com/office/drawing/2014/main" id="{B265CE40-B139-4999-9758-52C7BE8E6FBC}"/>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AA5F93C2-F2E9-49E3-BD6F-0B4072BE8C6D}"/>
              </a:ext>
            </a:extLst>
          </p:cNvPr>
          <p:cNvGrpSpPr/>
          <p:nvPr/>
        </p:nvGrpSpPr>
        <p:grpSpPr>
          <a:xfrm>
            <a:off x="5474677" y="1337245"/>
            <a:ext cx="1242648" cy="982021"/>
            <a:chOff x="5474677" y="1337245"/>
            <a:chExt cx="1242648" cy="982021"/>
          </a:xfrm>
        </p:grpSpPr>
        <p:pic>
          <p:nvPicPr>
            <p:cNvPr id="5" name="Graphic 4">
              <a:extLst>
                <a:ext uri="{FF2B5EF4-FFF2-40B4-BE49-F238E27FC236}">
                  <a16:creationId xmlns:a16="http://schemas.microsoft.com/office/drawing/2014/main" id="{632C8EFC-2B06-4305-897F-41F7D46696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6" name="TextBox 5">
              <a:extLst>
                <a:ext uri="{FF2B5EF4-FFF2-40B4-BE49-F238E27FC236}">
                  <a16:creationId xmlns:a16="http://schemas.microsoft.com/office/drawing/2014/main" id="{A5D7B56A-931D-42FD-820B-DB3DEDE72EA6}"/>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7" name="Picture 6">
              <a:extLst>
                <a:ext uri="{FF2B5EF4-FFF2-40B4-BE49-F238E27FC236}">
                  <a16:creationId xmlns:a16="http://schemas.microsoft.com/office/drawing/2014/main" id="{B926CBA4-01AB-4358-BE08-82ED71E88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BAD4FB2E-79E1-4C85-8B0E-D46B7B3023B5}"/>
              </a:ext>
            </a:extLst>
          </p:cNvPr>
          <p:cNvGrpSpPr/>
          <p:nvPr/>
        </p:nvGrpSpPr>
        <p:grpSpPr>
          <a:xfrm>
            <a:off x="5551909" y="2514007"/>
            <a:ext cx="1088183" cy="961726"/>
            <a:chOff x="5551909" y="2514007"/>
            <a:chExt cx="1088183" cy="961726"/>
          </a:xfrm>
        </p:grpSpPr>
        <p:pic>
          <p:nvPicPr>
            <p:cNvPr id="9" name="Graphic 8">
              <a:extLst>
                <a:ext uri="{FF2B5EF4-FFF2-40B4-BE49-F238E27FC236}">
                  <a16:creationId xmlns:a16="http://schemas.microsoft.com/office/drawing/2014/main" id="{2001A374-AEF5-4388-B7A0-82EBDF92A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0" name="TextBox 9">
              <a:extLst>
                <a:ext uri="{FF2B5EF4-FFF2-40B4-BE49-F238E27FC236}">
                  <a16:creationId xmlns:a16="http://schemas.microsoft.com/office/drawing/2014/main" id="{110BCC00-22C3-418B-9C1A-159A66FC1968}"/>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1" name="Picture 10">
              <a:extLst>
                <a:ext uri="{FF2B5EF4-FFF2-40B4-BE49-F238E27FC236}">
                  <a16:creationId xmlns:a16="http://schemas.microsoft.com/office/drawing/2014/main" id="{8C55856E-FAF0-4F6A-A5DE-EDB2B57F9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2" name="Group 11">
            <a:extLst>
              <a:ext uri="{FF2B5EF4-FFF2-40B4-BE49-F238E27FC236}">
                <a16:creationId xmlns:a16="http://schemas.microsoft.com/office/drawing/2014/main" id="{24F6539C-88B8-4F52-9B8D-433231BEA0A5}"/>
              </a:ext>
            </a:extLst>
          </p:cNvPr>
          <p:cNvGrpSpPr/>
          <p:nvPr/>
        </p:nvGrpSpPr>
        <p:grpSpPr>
          <a:xfrm>
            <a:off x="5257536" y="3690769"/>
            <a:ext cx="1798826" cy="982021"/>
            <a:chOff x="5257536" y="3690769"/>
            <a:chExt cx="1798826" cy="982021"/>
          </a:xfrm>
        </p:grpSpPr>
        <p:pic>
          <p:nvPicPr>
            <p:cNvPr id="13" name="Graphic 12">
              <a:extLst>
                <a:ext uri="{FF2B5EF4-FFF2-40B4-BE49-F238E27FC236}">
                  <a16:creationId xmlns:a16="http://schemas.microsoft.com/office/drawing/2014/main" id="{AF1BFA30-1A7C-4B09-828A-F5D18ABAF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14" name="TextBox 13">
              <a:extLst>
                <a:ext uri="{FF2B5EF4-FFF2-40B4-BE49-F238E27FC236}">
                  <a16:creationId xmlns:a16="http://schemas.microsoft.com/office/drawing/2014/main" id="{76699F0D-24E9-44C2-B9FB-3AAF79F7CEF6}"/>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15" name="Picture 14">
              <a:extLst>
                <a:ext uri="{FF2B5EF4-FFF2-40B4-BE49-F238E27FC236}">
                  <a16:creationId xmlns:a16="http://schemas.microsoft.com/office/drawing/2014/main" id="{513FBB51-1F94-47FB-B264-14F089F8B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16" name="Group 15">
            <a:extLst>
              <a:ext uri="{FF2B5EF4-FFF2-40B4-BE49-F238E27FC236}">
                <a16:creationId xmlns:a16="http://schemas.microsoft.com/office/drawing/2014/main" id="{30022E55-74F5-4513-A854-8CB444FA092D}"/>
              </a:ext>
            </a:extLst>
          </p:cNvPr>
          <p:cNvGrpSpPr/>
          <p:nvPr/>
        </p:nvGrpSpPr>
        <p:grpSpPr>
          <a:xfrm>
            <a:off x="2987505" y="2514007"/>
            <a:ext cx="942887" cy="1016953"/>
            <a:chOff x="1954572" y="2567106"/>
            <a:chExt cx="942887" cy="1016953"/>
          </a:xfrm>
        </p:grpSpPr>
        <p:pic>
          <p:nvPicPr>
            <p:cNvPr id="17" name="Graphic 16">
              <a:extLst>
                <a:ext uri="{FF2B5EF4-FFF2-40B4-BE49-F238E27FC236}">
                  <a16:creationId xmlns:a16="http://schemas.microsoft.com/office/drawing/2014/main" id="{8BA8D04D-085C-4F11-AAE8-6DF7A7FDB6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18" name="TextBox 17">
              <a:extLst>
                <a:ext uri="{FF2B5EF4-FFF2-40B4-BE49-F238E27FC236}">
                  <a16:creationId xmlns:a16="http://schemas.microsoft.com/office/drawing/2014/main" id="{61BA7915-1663-4177-A03D-C0ACF28CCC8E}"/>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19" name="Straight Arrow Connector 18">
            <a:extLst>
              <a:ext uri="{FF2B5EF4-FFF2-40B4-BE49-F238E27FC236}">
                <a16:creationId xmlns:a16="http://schemas.microsoft.com/office/drawing/2014/main" id="{7ADBA3A0-09DE-4F33-90CF-0B92EE8E032D}"/>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C8BCC8-3099-4E97-BAC5-07AFF3A410D2}"/>
              </a:ext>
            </a:extLst>
          </p:cNvPr>
          <p:cNvGrpSpPr/>
          <p:nvPr/>
        </p:nvGrpSpPr>
        <p:grpSpPr>
          <a:xfrm>
            <a:off x="3064737" y="3655837"/>
            <a:ext cx="788421" cy="1016953"/>
            <a:chOff x="2031804" y="3584059"/>
            <a:chExt cx="788421" cy="1016953"/>
          </a:xfrm>
        </p:grpSpPr>
        <p:pic>
          <p:nvPicPr>
            <p:cNvPr id="21" name="Graphic 20">
              <a:extLst>
                <a:ext uri="{FF2B5EF4-FFF2-40B4-BE49-F238E27FC236}">
                  <a16:creationId xmlns:a16="http://schemas.microsoft.com/office/drawing/2014/main" id="{84371696-6E54-4AC4-AC57-8F038FC223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22" name="TextBox 21">
              <a:extLst>
                <a:ext uri="{FF2B5EF4-FFF2-40B4-BE49-F238E27FC236}">
                  <a16:creationId xmlns:a16="http://schemas.microsoft.com/office/drawing/2014/main" id="{33947903-A027-4CBF-B8C3-1CE01044FDA7}"/>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23" name="Straight Arrow Connector 22">
            <a:extLst>
              <a:ext uri="{FF2B5EF4-FFF2-40B4-BE49-F238E27FC236}">
                <a16:creationId xmlns:a16="http://schemas.microsoft.com/office/drawing/2014/main" id="{F57F2FA5-D564-473A-9AF5-BD078E8DFC10}"/>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6671AF-C481-419F-9248-F4C62DC3A360}"/>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4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2"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054CE59-55B5-4136-AD38-91C7D22F1705}"/>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6C76ED9-C6E4-4D2E-A535-89856064FBE9}"/>
              </a:ext>
            </a:extLst>
          </p:cNvPr>
          <p:cNvSpPr>
            <a:spLocks noGrp="1"/>
          </p:cNvSpPr>
          <p:nvPr>
            <p:ph type="title"/>
          </p:nvPr>
        </p:nvSpPr>
        <p:spPr/>
        <p:txBody>
          <a:bodyPr/>
          <a:lstStyle/>
          <a:p>
            <a:r>
              <a:rPr lang="en-US" dirty="0"/>
              <a:t>Random Quote Generator</a:t>
            </a:r>
          </a:p>
        </p:txBody>
      </p:sp>
      <p:grpSp>
        <p:nvGrpSpPr>
          <p:cNvPr id="3" name="Group 2">
            <a:extLst>
              <a:ext uri="{FF2B5EF4-FFF2-40B4-BE49-F238E27FC236}">
                <a16:creationId xmlns:a16="http://schemas.microsoft.com/office/drawing/2014/main" id="{7F6D0F25-FC25-4F97-814B-97022E1C0604}"/>
              </a:ext>
            </a:extLst>
          </p:cNvPr>
          <p:cNvGrpSpPr/>
          <p:nvPr/>
        </p:nvGrpSpPr>
        <p:grpSpPr>
          <a:xfrm>
            <a:off x="5104670" y="4867531"/>
            <a:ext cx="1982659" cy="966502"/>
            <a:chOff x="5104670" y="4867531"/>
            <a:chExt cx="1982659" cy="966502"/>
          </a:xfrm>
        </p:grpSpPr>
        <p:pic>
          <p:nvPicPr>
            <p:cNvPr id="4" name="Graphic 3">
              <a:extLst>
                <a:ext uri="{FF2B5EF4-FFF2-40B4-BE49-F238E27FC236}">
                  <a16:creationId xmlns:a16="http://schemas.microsoft.com/office/drawing/2014/main" id="{733B8E2A-30D1-448B-9DD5-7641178C8E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5" name="TextBox 4">
              <a:extLst>
                <a:ext uri="{FF2B5EF4-FFF2-40B4-BE49-F238E27FC236}">
                  <a16:creationId xmlns:a16="http://schemas.microsoft.com/office/drawing/2014/main" id="{63379C48-945C-4435-83C3-CACECE6C5268}"/>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6" name="Picture 5">
              <a:extLst>
                <a:ext uri="{FF2B5EF4-FFF2-40B4-BE49-F238E27FC236}">
                  <a16:creationId xmlns:a16="http://schemas.microsoft.com/office/drawing/2014/main" id="{34569ADA-3319-49B2-A53E-69D09C93D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7" name="Group 6">
            <a:extLst>
              <a:ext uri="{FF2B5EF4-FFF2-40B4-BE49-F238E27FC236}">
                <a16:creationId xmlns:a16="http://schemas.microsoft.com/office/drawing/2014/main" id="{BB703488-AF63-43EB-86E0-6F40E114ECEE}"/>
              </a:ext>
            </a:extLst>
          </p:cNvPr>
          <p:cNvGrpSpPr/>
          <p:nvPr/>
        </p:nvGrpSpPr>
        <p:grpSpPr>
          <a:xfrm>
            <a:off x="5474677" y="1337245"/>
            <a:ext cx="1242648" cy="982021"/>
            <a:chOff x="5474677" y="1337245"/>
            <a:chExt cx="1242648" cy="982021"/>
          </a:xfrm>
        </p:grpSpPr>
        <p:pic>
          <p:nvPicPr>
            <p:cNvPr id="8" name="Graphic 7">
              <a:extLst>
                <a:ext uri="{FF2B5EF4-FFF2-40B4-BE49-F238E27FC236}">
                  <a16:creationId xmlns:a16="http://schemas.microsoft.com/office/drawing/2014/main" id="{27A2E373-9EEE-445F-B0C4-B52977754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9" name="TextBox 8">
              <a:extLst>
                <a:ext uri="{FF2B5EF4-FFF2-40B4-BE49-F238E27FC236}">
                  <a16:creationId xmlns:a16="http://schemas.microsoft.com/office/drawing/2014/main" id="{224EE092-4735-4650-BC22-598BF6D794B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10" name="Picture 9">
              <a:extLst>
                <a:ext uri="{FF2B5EF4-FFF2-40B4-BE49-F238E27FC236}">
                  <a16:creationId xmlns:a16="http://schemas.microsoft.com/office/drawing/2014/main" id="{28BFA278-0281-4B24-9ABE-977D04130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2AC1D359-A283-44E7-94BB-1EBBE313B4B0}"/>
              </a:ext>
            </a:extLst>
          </p:cNvPr>
          <p:cNvGrpSpPr/>
          <p:nvPr/>
        </p:nvGrpSpPr>
        <p:grpSpPr>
          <a:xfrm>
            <a:off x="5551909" y="2514007"/>
            <a:ext cx="1088183" cy="961726"/>
            <a:chOff x="5551909" y="2514007"/>
            <a:chExt cx="1088183" cy="961726"/>
          </a:xfrm>
        </p:grpSpPr>
        <p:pic>
          <p:nvPicPr>
            <p:cNvPr id="12" name="Graphic 11">
              <a:extLst>
                <a:ext uri="{FF2B5EF4-FFF2-40B4-BE49-F238E27FC236}">
                  <a16:creationId xmlns:a16="http://schemas.microsoft.com/office/drawing/2014/main" id="{913A7B79-5488-4EB2-BEEA-8A3ACA340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3" name="TextBox 12">
              <a:extLst>
                <a:ext uri="{FF2B5EF4-FFF2-40B4-BE49-F238E27FC236}">
                  <a16:creationId xmlns:a16="http://schemas.microsoft.com/office/drawing/2014/main" id="{76A1C2B0-A0D8-46D6-A212-A8D47BDB0EC4}"/>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4" name="Picture 13">
              <a:extLst>
                <a:ext uri="{FF2B5EF4-FFF2-40B4-BE49-F238E27FC236}">
                  <a16:creationId xmlns:a16="http://schemas.microsoft.com/office/drawing/2014/main" id="{EE243F8F-6949-44B1-8ABA-6F91B59C3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5" name="Group 14">
            <a:extLst>
              <a:ext uri="{FF2B5EF4-FFF2-40B4-BE49-F238E27FC236}">
                <a16:creationId xmlns:a16="http://schemas.microsoft.com/office/drawing/2014/main" id="{1FCB295C-615E-4E40-B972-52920F3830DB}"/>
              </a:ext>
            </a:extLst>
          </p:cNvPr>
          <p:cNvGrpSpPr/>
          <p:nvPr/>
        </p:nvGrpSpPr>
        <p:grpSpPr>
          <a:xfrm>
            <a:off x="5257536" y="3690769"/>
            <a:ext cx="1798826" cy="982021"/>
            <a:chOff x="5257536" y="3690769"/>
            <a:chExt cx="1798826" cy="982021"/>
          </a:xfrm>
        </p:grpSpPr>
        <p:pic>
          <p:nvPicPr>
            <p:cNvPr id="16" name="Graphic 15">
              <a:extLst>
                <a:ext uri="{FF2B5EF4-FFF2-40B4-BE49-F238E27FC236}">
                  <a16:creationId xmlns:a16="http://schemas.microsoft.com/office/drawing/2014/main" id="{651EDA4F-D0B5-429A-A2F7-4E8BFD2BF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17" name="TextBox 16">
              <a:extLst>
                <a:ext uri="{FF2B5EF4-FFF2-40B4-BE49-F238E27FC236}">
                  <a16:creationId xmlns:a16="http://schemas.microsoft.com/office/drawing/2014/main" id="{CC94BCF1-BD9C-4C85-8AF8-38BC1D9AFCB9}"/>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18" name="Picture 17">
              <a:extLst>
                <a:ext uri="{FF2B5EF4-FFF2-40B4-BE49-F238E27FC236}">
                  <a16:creationId xmlns:a16="http://schemas.microsoft.com/office/drawing/2014/main" id="{E7272C81-D645-4AD2-82F1-858E8A9F6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19" name="Group 18">
            <a:extLst>
              <a:ext uri="{FF2B5EF4-FFF2-40B4-BE49-F238E27FC236}">
                <a16:creationId xmlns:a16="http://schemas.microsoft.com/office/drawing/2014/main" id="{9954D5C4-2EF2-46CE-B6FE-D179A9041F2E}"/>
              </a:ext>
            </a:extLst>
          </p:cNvPr>
          <p:cNvGrpSpPr/>
          <p:nvPr/>
        </p:nvGrpSpPr>
        <p:grpSpPr>
          <a:xfrm>
            <a:off x="2987505" y="2514007"/>
            <a:ext cx="942887" cy="1016953"/>
            <a:chOff x="1954572" y="2567106"/>
            <a:chExt cx="942887" cy="1016953"/>
          </a:xfrm>
        </p:grpSpPr>
        <p:pic>
          <p:nvPicPr>
            <p:cNvPr id="20" name="Graphic 19">
              <a:extLst>
                <a:ext uri="{FF2B5EF4-FFF2-40B4-BE49-F238E27FC236}">
                  <a16:creationId xmlns:a16="http://schemas.microsoft.com/office/drawing/2014/main" id="{67527465-FF35-4B92-8D0F-025C5FE5ED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21" name="TextBox 20">
              <a:extLst>
                <a:ext uri="{FF2B5EF4-FFF2-40B4-BE49-F238E27FC236}">
                  <a16:creationId xmlns:a16="http://schemas.microsoft.com/office/drawing/2014/main" id="{940135E8-7573-401D-AFCA-174AF4B27C6F}"/>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22" name="Group 21">
            <a:extLst>
              <a:ext uri="{FF2B5EF4-FFF2-40B4-BE49-F238E27FC236}">
                <a16:creationId xmlns:a16="http://schemas.microsoft.com/office/drawing/2014/main" id="{1D7D5E78-CD7D-48DC-B037-B0E56427AF65}"/>
              </a:ext>
            </a:extLst>
          </p:cNvPr>
          <p:cNvGrpSpPr/>
          <p:nvPr/>
        </p:nvGrpSpPr>
        <p:grpSpPr>
          <a:xfrm>
            <a:off x="3064737" y="3655837"/>
            <a:ext cx="788421" cy="1016953"/>
            <a:chOff x="2031804" y="3584059"/>
            <a:chExt cx="788421" cy="1016953"/>
          </a:xfrm>
        </p:grpSpPr>
        <p:pic>
          <p:nvPicPr>
            <p:cNvPr id="23" name="Graphic 22">
              <a:extLst>
                <a:ext uri="{FF2B5EF4-FFF2-40B4-BE49-F238E27FC236}">
                  <a16:creationId xmlns:a16="http://schemas.microsoft.com/office/drawing/2014/main" id="{F73035E9-5274-4966-A2A6-9C62361749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24" name="TextBox 23">
              <a:extLst>
                <a:ext uri="{FF2B5EF4-FFF2-40B4-BE49-F238E27FC236}">
                  <a16:creationId xmlns:a16="http://schemas.microsoft.com/office/drawing/2014/main" id="{7EBCCB50-A742-4BFD-86D5-41351B9921EA}"/>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25" name="Straight Arrow Connector 24">
            <a:extLst>
              <a:ext uri="{FF2B5EF4-FFF2-40B4-BE49-F238E27FC236}">
                <a16:creationId xmlns:a16="http://schemas.microsoft.com/office/drawing/2014/main" id="{6876C9DE-B2BA-4D0F-983E-0FF4A7D2A773}"/>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24D8D2-35AF-4C95-87E7-2DABB9325C80}"/>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2BECDA-A0C2-4BAF-A52A-888B5217084C}"/>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F5788A-0FA2-4F5F-A12C-4DB9FFB972BA}"/>
              </a:ext>
            </a:extLst>
          </p:cNvPr>
          <p:cNvCxnSpPr>
            <a:cxnSpLocks/>
            <a:endCxn id="29"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80CEAF6-F9B0-4F75-9F43-59C2C3CA3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5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CCA713E-7252-4E18-9A07-107DD34B6C9B}"/>
              </a:ext>
            </a:extLst>
          </p:cNvPr>
          <p:cNvSpPr/>
          <p:nvPr/>
        </p:nvSpPr>
        <p:spPr>
          <a:xfrm>
            <a:off x="569495" y="1772653"/>
            <a:ext cx="11117179" cy="29437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585CBD9-52B7-475A-A81E-8F54E19192B9}"/>
              </a:ext>
            </a:extLst>
          </p:cNvPr>
          <p:cNvSpPr>
            <a:spLocks noGrp="1"/>
          </p:cNvSpPr>
          <p:nvPr>
            <p:ph type="title"/>
          </p:nvPr>
        </p:nvSpPr>
        <p:spPr/>
        <p:txBody>
          <a:bodyPr/>
          <a:lstStyle/>
          <a:p>
            <a:r>
              <a:rPr lang="en-US" dirty="0"/>
              <a:t>Replicating Data</a:t>
            </a:r>
          </a:p>
        </p:txBody>
      </p:sp>
      <p:grpSp>
        <p:nvGrpSpPr>
          <p:cNvPr id="3" name="Group 2">
            <a:extLst>
              <a:ext uri="{FF2B5EF4-FFF2-40B4-BE49-F238E27FC236}">
                <a16:creationId xmlns:a16="http://schemas.microsoft.com/office/drawing/2014/main" id="{AD79F77D-2A48-41F6-8DD0-CB6F7E6D31C5}"/>
              </a:ext>
            </a:extLst>
          </p:cNvPr>
          <p:cNvGrpSpPr/>
          <p:nvPr/>
        </p:nvGrpSpPr>
        <p:grpSpPr>
          <a:xfrm>
            <a:off x="8194426" y="2147558"/>
            <a:ext cx="1193893" cy="2015929"/>
            <a:chOff x="8194426" y="2147558"/>
            <a:chExt cx="1193893" cy="2015929"/>
          </a:xfrm>
        </p:grpSpPr>
        <p:pic>
          <p:nvPicPr>
            <p:cNvPr id="4" name="Graphic 3">
              <a:extLst>
                <a:ext uri="{FF2B5EF4-FFF2-40B4-BE49-F238E27FC236}">
                  <a16:creationId xmlns:a16="http://schemas.microsoft.com/office/drawing/2014/main" id="{5B41EAC6-2A79-45C1-9D4C-A02286509E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5" name="TextBox 10">
              <a:extLst>
                <a:ext uri="{FF2B5EF4-FFF2-40B4-BE49-F238E27FC236}">
                  <a16:creationId xmlns:a16="http://schemas.microsoft.com/office/drawing/2014/main" id="{4414B24B-96E8-4847-9DDB-A9AE8856E2AA}"/>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6" name="Group 5">
            <a:extLst>
              <a:ext uri="{FF2B5EF4-FFF2-40B4-BE49-F238E27FC236}">
                <a16:creationId xmlns:a16="http://schemas.microsoft.com/office/drawing/2014/main" id="{13685372-7BDC-4F27-AF31-6E16908BD38C}"/>
              </a:ext>
            </a:extLst>
          </p:cNvPr>
          <p:cNvGrpSpPr/>
          <p:nvPr/>
        </p:nvGrpSpPr>
        <p:grpSpPr>
          <a:xfrm>
            <a:off x="10020432" y="2140065"/>
            <a:ext cx="1206620" cy="2023422"/>
            <a:chOff x="10020432" y="2140065"/>
            <a:chExt cx="1206620" cy="2023422"/>
          </a:xfrm>
        </p:grpSpPr>
        <p:pic>
          <p:nvPicPr>
            <p:cNvPr id="7" name="Picture 6">
              <a:extLst>
                <a:ext uri="{FF2B5EF4-FFF2-40B4-BE49-F238E27FC236}">
                  <a16:creationId xmlns:a16="http://schemas.microsoft.com/office/drawing/2014/main" id="{134C705B-D892-4F22-942D-E6E5C49FB8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8" name="TextBox 10">
              <a:extLst>
                <a:ext uri="{FF2B5EF4-FFF2-40B4-BE49-F238E27FC236}">
                  <a16:creationId xmlns:a16="http://schemas.microsoft.com/office/drawing/2014/main" id="{7DDAA411-6909-41EC-A685-F7A4DF98A327}"/>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9" name="Group 8">
            <a:extLst>
              <a:ext uri="{FF2B5EF4-FFF2-40B4-BE49-F238E27FC236}">
                <a16:creationId xmlns:a16="http://schemas.microsoft.com/office/drawing/2014/main" id="{20BA63AA-7F4A-4E75-BFC9-95F6BC1567F7}"/>
              </a:ext>
            </a:extLst>
          </p:cNvPr>
          <p:cNvGrpSpPr/>
          <p:nvPr/>
        </p:nvGrpSpPr>
        <p:grpSpPr>
          <a:xfrm>
            <a:off x="964948" y="2140063"/>
            <a:ext cx="4834194" cy="2023425"/>
            <a:chOff x="964948" y="2140063"/>
            <a:chExt cx="4834194" cy="2023425"/>
          </a:xfrm>
        </p:grpSpPr>
        <p:pic>
          <p:nvPicPr>
            <p:cNvPr id="10" name="Graphic 9">
              <a:extLst>
                <a:ext uri="{FF2B5EF4-FFF2-40B4-BE49-F238E27FC236}">
                  <a16:creationId xmlns:a16="http://schemas.microsoft.com/office/drawing/2014/main" id="{96202F53-6273-4577-83C7-5CCF476D23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1" name="TextBox 8">
              <a:extLst>
                <a:ext uri="{FF2B5EF4-FFF2-40B4-BE49-F238E27FC236}">
                  <a16:creationId xmlns:a16="http://schemas.microsoft.com/office/drawing/2014/main" id="{5102202F-BE53-4531-9A56-B9DF69012838}"/>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2" name="Picture 11">
              <a:extLst>
                <a:ext uri="{FF2B5EF4-FFF2-40B4-BE49-F238E27FC236}">
                  <a16:creationId xmlns:a16="http://schemas.microsoft.com/office/drawing/2014/main" id="{6FC19DAE-B49D-4505-89DC-43613A22A1A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3" name="TextBox 9">
              <a:extLst>
                <a:ext uri="{FF2B5EF4-FFF2-40B4-BE49-F238E27FC236}">
                  <a16:creationId xmlns:a16="http://schemas.microsoft.com/office/drawing/2014/main" id="{6FC3A9FD-1A0F-4EEB-87A0-F0ED62C15072}"/>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4" name="Graphic 13">
              <a:extLst>
                <a:ext uri="{FF2B5EF4-FFF2-40B4-BE49-F238E27FC236}">
                  <a16:creationId xmlns:a16="http://schemas.microsoft.com/office/drawing/2014/main" id="{2A57F1AD-8289-4B3A-9A55-B31CCED9C8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15" name="TextBox 10">
              <a:extLst>
                <a:ext uri="{FF2B5EF4-FFF2-40B4-BE49-F238E27FC236}">
                  <a16:creationId xmlns:a16="http://schemas.microsoft.com/office/drawing/2014/main" id="{FAB0B02F-F764-4523-98FF-AF3495795D5F}"/>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16" name="Straight Arrow Connector 15">
              <a:extLst>
                <a:ext uri="{FF2B5EF4-FFF2-40B4-BE49-F238E27FC236}">
                  <a16:creationId xmlns:a16="http://schemas.microsoft.com/office/drawing/2014/main" id="{35A4F8D9-EA01-4DEB-B019-A2EE1131EC97}"/>
                </a:ext>
              </a:extLst>
            </p:cNvPr>
            <p:cNvCxnSpPr>
              <a:cxnSpLocks/>
              <a:stCxn id="10"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3FCDC3-E576-4F02-8C4F-D5D62B143F34}"/>
                </a:ext>
              </a:extLst>
            </p:cNvPr>
            <p:cNvCxnSpPr>
              <a:cxnSpLocks/>
              <a:endCxn id="14"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4791459-37E3-4E64-9BEB-E69489FB4996}"/>
              </a:ext>
            </a:extLst>
          </p:cNvPr>
          <p:cNvCxnSpPr>
            <a:cxnSpLocks/>
            <a:stCxn id="14"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3A033C-1CF6-42A1-8802-DD25FA732408}"/>
              </a:ext>
            </a:extLst>
          </p:cNvPr>
          <p:cNvCxnSpPr>
            <a:cxnSpLocks/>
            <a:endCxn id="4"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A05E570-D1CA-458E-800A-A0230EC1F2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21" name="Straight Arrow Connector 20">
            <a:extLst>
              <a:ext uri="{FF2B5EF4-FFF2-40B4-BE49-F238E27FC236}">
                <a16:creationId xmlns:a16="http://schemas.microsoft.com/office/drawing/2014/main" id="{700CB1E6-FAB8-4A1F-AFFE-2105493DDAE5}"/>
              </a:ext>
            </a:extLst>
          </p:cNvPr>
          <p:cNvCxnSpPr>
            <a:stCxn id="7" idx="1"/>
            <a:endCxn id="4"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359AA6E-04C9-4C7D-B3C9-16CE06E039AC}"/>
              </a:ext>
            </a:extLst>
          </p:cNvPr>
          <p:cNvGrpSpPr/>
          <p:nvPr/>
        </p:nvGrpSpPr>
        <p:grpSpPr>
          <a:xfrm>
            <a:off x="6245712" y="2171484"/>
            <a:ext cx="1392817" cy="1992003"/>
            <a:chOff x="6245712" y="2171484"/>
            <a:chExt cx="1392817" cy="1992003"/>
          </a:xfrm>
        </p:grpSpPr>
        <p:grpSp>
          <p:nvGrpSpPr>
            <p:cNvPr id="23" name="Group 22">
              <a:extLst>
                <a:ext uri="{FF2B5EF4-FFF2-40B4-BE49-F238E27FC236}">
                  <a16:creationId xmlns:a16="http://schemas.microsoft.com/office/drawing/2014/main" id="{B7075119-5480-418C-90BA-4CF2AD7820EA}"/>
                </a:ext>
              </a:extLst>
            </p:cNvPr>
            <p:cNvGrpSpPr/>
            <p:nvPr/>
          </p:nvGrpSpPr>
          <p:grpSpPr>
            <a:xfrm>
              <a:off x="6245712" y="2171484"/>
              <a:ext cx="1392817" cy="1992003"/>
              <a:chOff x="6245712" y="2171484"/>
              <a:chExt cx="1392817" cy="1992003"/>
            </a:xfrm>
          </p:grpSpPr>
          <p:pic>
            <p:nvPicPr>
              <p:cNvPr id="25" name="Graphic 24">
                <a:extLst>
                  <a:ext uri="{FF2B5EF4-FFF2-40B4-BE49-F238E27FC236}">
                    <a16:creationId xmlns:a16="http://schemas.microsoft.com/office/drawing/2014/main" id="{CA6A30E4-D001-4C7F-8A89-760AB5602D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6" name="TextBox 10">
                <a:extLst>
                  <a:ext uri="{FF2B5EF4-FFF2-40B4-BE49-F238E27FC236}">
                    <a16:creationId xmlns:a16="http://schemas.microsoft.com/office/drawing/2014/main" id="{5B1EA11F-7A23-4B92-98CD-C86641763082}"/>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24" name="Picture 23">
              <a:extLst>
                <a:ext uri="{FF2B5EF4-FFF2-40B4-BE49-F238E27FC236}">
                  <a16:creationId xmlns:a16="http://schemas.microsoft.com/office/drawing/2014/main" id="{28023B5C-5E52-42AC-B4F3-4734B95D5B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42200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22" presetClass="entr" presetSubtype="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22" presetClass="entr" presetSubtype="8" fill="hold" nodeType="withEffect">
                                  <p:stCondLst>
                                    <p:cond delay="25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250"/>
                                        <p:tgtEl>
                                          <p:spTgt spid="19"/>
                                        </p:tgtEl>
                                      </p:cBhvr>
                                    </p:animEffect>
                                  </p:childTnLst>
                                </p:cTn>
                              </p:par>
                              <p:par>
                                <p:cTn id="37" presetID="22" presetClass="entr" presetSubtype="2" fill="hold" nodeType="with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F35AC79-1910-4B99-981F-D91E6EB2DD57}"/>
              </a:ext>
            </a:extLst>
          </p:cNvPr>
          <p:cNvSpPr/>
          <p:nvPr/>
        </p:nvSpPr>
        <p:spPr>
          <a:xfrm>
            <a:off x="1403684" y="1371600"/>
            <a:ext cx="9288379" cy="441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7E0BA28-FC0F-4EA6-8639-1481B946C166}"/>
              </a:ext>
            </a:extLst>
          </p:cNvPr>
          <p:cNvSpPr>
            <a:spLocks noGrp="1"/>
          </p:cNvSpPr>
          <p:nvPr>
            <p:ph type="title"/>
          </p:nvPr>
        </p:nvSpPr>
        <p:spPr/>
        <p:txBody>
          <a:bodyPr/>
          <a:lstStyle/>
          <a:p>
            <a:r>
              <a:rPr lang="en-US" dirty="0"/>
              <a:t>Real-Time Reporting</a:t>
            </a:r>
          </a:p>
        </p:txBody>
      </p:sp>
      <p:grpSp>
        <p:nvGrpSpPr>
          <p:cNvPr id="3" name="Group 2">
            <a:extLst>
              <a:ext uri="{FF2B5EF4-FFF2-40B4-BE49-F238E27FC236}">
                <a16:creationId xmlns:a16="http://schemas.microsoft.com/office/drawing/2014/main" id="{EF61C039-54F3-4BC7-8ABE-0C749178F22E}"/>
              </a:ext>
            </a:extLst>
          </p:cNvPr>
          <p:cNvGrpSpPr/>
          <p:nvPr/>
        </p:nvGrpSpPr>
        <p:grpSpPr>
          <a:xfrm>
            <a:off x="1690976" y="1817095"/>
            <a:ext cx="1546770" cy="1469608"/>
            <a:chOff x="1690976" y="1817095"/>
            <a:chExt cx="1546770" cy="1469608"/>
          </a:xfrm>
        </p:grpSpPr>
        <p:pic>
          <p:nvPicPr>
            <p:cNvPr id="4" name="Picture 3">
              <a:extLst>
                <a:ext uri="{FF2B5EF4-FFF2-40B4-BE49-F238E27FC236}">
                  <a16:creationId xmlns:a16="http://schemas.microsoft.com/office/drawing/2014/main" id="{2D6187FB-4468-465A-A94C-689CD8F54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5" name="TextBox 4">
              <a:extLst>
                <a:ext uri="{FF2B5EF4-FFF2-40B4-BE49-F238E27FC236}">
                  <a16:creationId xmlns:a16="http://schemas.microsoft.com/office/drawing/2014/main" id="{CE5CEC5E-3A3C-422A-A816-714443680F48}"/>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6" name="Straight Arrow Connector 5">
            <a:extLst>
              <a:ext uri="{FF2B5EF4-FFF2-40B4-BE49-F238E27FC236}">
                <a16:creationId xmlns:a16="http://schemas.microsoft.com/office/drawing/2014/main" id="{85D63282-844A-4364-9B83-D91BEE445C29}"/>
              </a:ext>
            </a:extLst>
          </p:cNvPr>
          <p:cNvCxnSpPr>
            <a:cxnSpLocks/>
            <a:stCxn id="4"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089D9E7-CA23-4F64-B256-0B119A6C245D}"/>
              </a:ext>
            </a:extLst>
          </p:cNvPr>
          <p:cNvGrpSpPr/>
          <p:nvPr/>
        </p:nvGrpSpPr>
        <p:grpSpPr>
          <a:xfrm>
            <a:off x="3692776" y="2948148"/>
            <a:ext cx="1131054" cy="2404072"/>
            <a:chOff x="3692776" y="2948149"/>
            <a:chExt cx="1131054" cy="2404072"/>
          </a:xfrm>
        </p:grpSpPr>
        <p:grpSp>
          <p:nvGrpSpPr>
            <p:cNvPr id="8" name="Group 7">
              <a:extLst>
                <a:ext uri="{FF2B5EF4-FFF2-40B4-BE49-F238E27FC236}">
                  <a16:creationId xmlns:a16="http://schemas.microsoft.com/office/drawing/2014/main" id="{261C0DBD-A45B-4AC9-BC55-E0BF117F42E8}"/>
                </a:ext>
              </a:extLst>
            </p:cNvPr>
            <p:cNvGrpSpPr/>
            <p:nvPr/>
          </p:nvGrpSpPr>
          <p:grpSpPr>
            <a:xfrm>
              <a:off x="3692776" y="3636392"/>
              <a:ext cx="1131054" cy="1715829"/>
              <a:chOff x="3692776" y="3636392"/>
              <a:chExt cx="1131054" cy="1715829"/>
            </a:xfrm>
          </p:grpSpPr>
          <p:pic>
            <p:nvPicPr>
              <p:cNvPr id="10" name="Graphic 9">
                <a:extLst>
                  <a:ext uri="{FF2B5EF4-FFF2-40B4-BE49-F238E27FC236}">
                    <a16:creationId xmlns:a16="http://schemas.microsoft.com/office/drawing/2014/main" id="{7D361E55-7CE0-4DC6-B564-392B13571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11" name="TextBox 10">
                <a:extLst>
                  <a:ext uri="{FF2B5EF4-FFF2-40B4-BE49-F238E27FC236}">
                    <a16:creationId xmlns:a16="http://schemas.microsoft.com/office/drawing/2014/main" id="{95448EF2-54F3-4FF9-8CE4-2AF04C5C811B}"/>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9" name="Straight Arrow Connector 8">
              <a:extLst>
                <a:ext uri="{FF2B5EF4-FFF2-40B4-BE49-F238E27FC236}">
                  <a16:creationId xmlns:a16="http://schemas.microsoft.com/office/drawing/2014/main" id="{C3AB3C92-E44C-473D-882B-DA7D24A4BA21}"/>
                </a:ext>
              </a:extLst>
            </p:cNvPr>
            <p:cNvCxnSpPr>
              <a:cxnSpLocks/>
              <a:endCxn id="1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226EE0-7213-45D7-9362-84B814B3E78B}"/>
              </a:ext>
            </a:extLst>
          </p:cNvPr>
          <p:cNvGrpSpPr/>
          <p:nvPr/>
        </p:nvGrpSpPr>
        <p:grpSpPr>
          <a:xfrm>
            <a:off x="6672914" y="3636393"/>
            <a:ext cx="1776524" cy="1469607"/>
            <a:chOff x="6672914" y="3636393"/>
            <a:chExt cx="1776524" cy="1469607"/>
          </a:xfrm>
        </p:grpSpPr>
        <p:grpSp>
          <p:nvGrpSpPr>
            <p:cNvPr id="13" name="Group 12">
              <a:extLst>
                <a:ext uri="{FF2B5EF4-FFF2-40B4-BE49-F238E27FC236}">
                  <a16:creationId xmlns:a16="http://schemas.microsoft.com/office/drawing/2014/main" id="{F07293ED-301A-4A57-8754-3C086E047A0E}"/>
                </a:ext>
              </a:extLst>
            </p:cNvPr>
            <p:cNvGrpSpPr/>
            <p:nvPr/>
          </p:nvGrpSpPr>
          <p:grpSpPr>
            <a:xfrm>
              <a:off x="7318385" y="3636393"/>
              <a:ext cx="1131053" cy="1469607"/>
              <a:chOff x="7318385" y="3636393"/>
              <a:chExt cx="1131053" cy="1469607"/>
            </a:xfrm>
          </p:grpSpPr>
          <p:pic>
            <p:nvPicPr>
              <p:cNvPr id="15" name="Graphic 14">
                <a:extLst>
                  <a:ext uri="{FF2B5EF4-FFF2-40B4-BE49-F238E27FC236}">
                    <a16:creationId xmlns:a16="http://schemas.microsoft.com/office/drawing/2014/main" id="{0D959BE8-F8B1-4F7E-B625-1A951ADFDC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16" name="TextBox 15">
                <a:extLst>
                  <a:ext uri="{FF2B5EF4-FFF2-40B4-BE49-F238E27FC236}">
                    <a16:creationId xmlns:a16="http://schemas.microsoft.com/office/drawing/2014/main" id="{0930A40F-2206-48AC-AC33-9EDBD63F41CF}"/>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14" name="Straight Arrow Connector 13">
              <a:extLst>
                <a:ext uri="{FF2B5EF4-FFF2-40B4-BE49-F238E27FC236}">
                  <a16:creationId xmlns:a16="http://schemas.microsoft.com/office/drawing/2014/main" id="{F32738CE-AF19-4316-8346-36927020736F}"/>
                </a:ext>
              </a:extLst>
            </p:cNvPr>
            <p:cNvCxnSpPr>
              <a:cxnSpLocks/>
              <a:endCxn id="15"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8AB82FF-966E-4F45-9C9A-450800FDD276}"/>
              </a:ext>
            </a:extLst>
          </p:cNvPr>
          <p:cNvGrpSpPr/>
          <p:nvPr/>
        </p:nvGrpSpPr>
        <p:grpSpPr>
          <a:xfrm>
            <a:off x="3692774" y="1817095"/>
            <a:ext cx="1517596" cy="1696580"/>
            <a:chOff x="3692774" y="1817095"/>
            <a:chExt cx="1517596" cy="1696580"/>
          </a:xfrm>
        </p:grpSpPr>
        <p:pic>
          <p:nvPicPr>
            <p:cNvPr id="18" name="Graphic 17">
              <a:extLst>
                <a:ext uri="{FF2B5EF4-FFF2-40B4-BE49-F238E27FC236}">
                  <a16:creationId xmlns:a16="http://schemas.microsoft.com/office/drawing/2014/main" id="{B9455021-3AF1-4C11-A390-47CE3C356F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19" name="TextBox 18">
              <a:extLst>
                <a:ext uri="{FF2B5EF4-FFF2-40B4-BE49-F238E27FC236}">
                  <a16:creationId xmlns:a16="http://schemas.microsoft.com/office/drawing/2014/main" id="{ED60328F-E108-4A75-B7F6-09214F57419A}"/>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20" name="Group 19">
            <a:extLst>
              <a:ext uri="{FF2B5EF4-FFF2-40B4-BE49-F238E27FC236}">
                <a16:creationId xmlns:a16="http://schemas.microsoft.com/office/drawing/2014/main" id="{084FC60D-46A0-47B9-9CD6-077A7FBF586E}"/>
              </a:ext>
            </a:extLst>
          </p:cNvPr>
          <p:cNvGrpSpPr/>
          <p:nvPr/>
        </p:nvGrpSpPr>
        <p:grpSpPr>
          <a:xfrm>
            <a:off x="4823830" y="1817095"/>
            <a:ext cx="5462917" cy="1696581"/>
            <a:chOff x="4823830" y="1817095"/>
            <a:chExt cx="5462917" cy="1696581"/>
          </a:xfrm>
        </p:grpSpPr>
        <p:cxnSp>
          <p:nvCxnSpPr>
            <p:cNvPr id="21" name="Straight Arrow Connector 20">
              <a:extLst>
                <a:ext uri="{FF2B5EF4-FFF2-40B4-BE49-F238E27FC236}">
                  <a16:creationId xmlns:a16="http://schemas.microsoft.com/office/drawing/2014/main" id="{C59B38CC-4F49-4CF5-BF82-08536A3216C5}"/>
                </a:ext>
              </a:extLst>
            </p:cNvPr>
            <p:cNvCxnSpPr>
              <a:cxnSpLocks/>
              <a:stCxn id="18" idx="3"/>
              <a:endCxn id="28"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AECAFD2-FA2B-4E59-B07E-413E7E1E39A7}"/>
                </a:ext>
              </a:extLst>
            </p:cNvPr>
            <p:cNvGrpSpPr/>
            <p:nvPr/>
          </p:nvGrpSpPr>
          <p:grpSpPr>
            <a:xfrm>
              <a:off x="5493133" y="1817095"/>
              <a:ext cx="4793614" cy="1696581"/>
              <a:chOff x="5493133" y="1817095"/>
              <a:chExt cx="4793614" cy="1696581"/>
            </a:xfrm>
          </p:grpSpPr>
          <p:grpSp>
            <p:nvGrpSpPr>
              <p:cNvPr id="23" name="Group 22">
                <a:extLst>
                  <a:ext uri="{FF2B5EF4-FFF2-40B4-BE49-F238E27FC236}">
                    <a16:creationId xmlns:a16="http://schemas.microsoft.com/office/drawing/2014/main" id="{8AFBB436-D57C-49C8-87C1-60A4ABACFD3C}"/>
                  </a:ext>
                </a:extLst>
              </p:cNvPr>
              <p:cNvGrpSpPr/>
              <p:nvPr/>
            </p:nvGrpSpPr>
            <p:grpSpPr>
              <a:xfrm>
                <a:off x="7096709" y="1817095"/>
                <a:ext cx="1574405" cy="1469608"/>
                <a:chOff x="7096709" y="1817095"/>
                <a:chExt cx="1574405" cy="1469608"/>
              </a:xfrm>
            </p:grpSpPr>
            <p:pic>
              <p:nvPicPr>
                <p:cNvPr id="32" name="Graphic 31">
                  <a:extLst>
                    <a:ext uri="{FF2B5EF4-FFF2-40B4-BE49-F238E27FC236}">
                      <a16:creationId xmlns:a16="http://schemas.microsoft.com/office/drawing/2014/main" id="{438DF92B-A896-46D6-BF3B-C9E32A06A3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33" name="TextBox 32">
                  <a:extLst>
                    <a:ext uri="{FF2B5EF4-FFF2-40B4-BE49-F238E27FC236}">
                      <a16:creationId xmlns:a16="http://schemas.microsoft.com/office/drawing/2014/main" id="{8AAC732E-9E7C-40CF-B514-F558A5BEEC96}"/>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24" name="Group 23">
                <a:extLst>
                  <a:ext uri="{FF2B5EF4-FFF2-40B4-BE49-F238E27FC236}">
                    <a16:creationId xmlns:a16="http://schemas.microsoft.com/office/drawing/2014/main" id="{67C50C94-D4B9-480B-9AD3-16BF46DA63EC}"/>
                  </a:ext>
                </a:extLst>
              </p:cNvPr>
              <p:cNvGrpSpPr/>
              <p:nvPr/>
            </p:nvGrpSpPr>
            <p:grpSpPr>
              <a:xfrm>
                <a:off x="9143635" y="1817095"/>
                <a:ext cx="1143112" cy="1469608"/>
                <a:chOff x="9143635" y="1817095"/>
                <a:chExt cx="1143112" cy="1469608"/>
              </a:xfrm>
            </p:grpSpPr>
            <p:pic>
              <p:nvPicPr>
                <p:cNvPr id="30" name="Picture 29">
                  <a:extLst>
                    <a:ext uri="{FF2B5EF4-FFF2-40B4-BE49-F238E27FC236}">
                      <a16:creationId xmlns:a16="http://schemas.microsoft.com/office/drawing/2014/main" id="{BFACC1F3-CA6C-45C5-AF90-2CB26C53355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31" name="TextBox 30">
                  <a:extLst>
                    <a:ext uri="{FF2B5EF4-FFF2-40B4-BE49-F238E27FC236}">
                      <a16:creationId xmlns:a16="http://schemas.microsoft.com/office/drawing/2014/main" id="{66FE04C7-7AC0-4ECA-AF1F-5573F297C363}"/>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25" name="Straight Arrow Connector 24">
                <a:extLst>
                  <a:ext uri="{FF2B5EF4-FFF2-40B4-BE49-F238E27FC236}">
                    <a16:creationId xmlns:a16="http://schemas.microsoft.com/office/drawing/2014/main" id="{57A8D601-AB7B-4859-8C60-E8C5261FD668}"/>
                  </a:ext>
                </a:extLst>
              </p:cNvPr>
              <p:cNvCxnSpPr>
                <a:cxnSpLocks/>
                <a:stCxn id="28"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03C34-A3A5-4DD7-9F71-6E38460851D8}"/>
                  </a:ext>
                </a:extLst>
              </p:cNvPr>
              <p:cNvCxnSpPr>
                <a:endCxn id="30"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CA8A014-FA46-49FE-97FD-91145B78383C}"/>
                  </a:ext>
                </a:extLst>
              </p:cNvPr>
              <p:cNvGrpSpPr/>
              <p:nvPr/>
            </p:nvGrpSpPr>
            <p:grpSpPr>
              <a:xfrm>
                <a:off x="5493133" y="1817095"/>
                <a:ext cx="1266714" cy="1696581"/>
                <a:chOff x="5493133" y="1817095"/>
                <a:chExt cx="1266714" cy="1696581"/>
              </a:xfrm>
            </p:grpSpPr>
            <p:pic>
              <p:nvPicPr>
                <p:cNvPr id="28" name="Graphic 27">
                  <a:extLst>
                    <a:ext uri="{FF2B5EF4-FFF2-40B4-BE49-F238E27FC236}">
                      <a16:creationId xmlns:a16="http://schemas.microsoft.com/office/drawing/2014/main" id="{39322A92-6F1B-4758-A697-E79C2DFC1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29" name="TextBox 28">
                  <a:extLst>
                    <a:ext uri="{FF2B5EF4-FFF2-40B4-BE49-F238E27FC236}">
                      <a16:creationId xmlns:a16="http://schemas.microsoft.com/office/drawing/2014/main" id="{12D145C2-360D-4329-9982-4088B4904921}"/>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34" name="Group 33">
            <a:extLst>
              <a:ext uri="{FF2B5EF4-FFF2-40B4-BE49-F238E27FC236}">
                <a16:creationId xmlns:a16="http://schemas.microsoft.com/office/drawing/2014/main" id="{03A0931F-B21B-47CB-9514-D18D0D8EF44F}"/>
              </a:ext>
            </a:extLst>
          </p:cNvPr>
          <p:cNvGrpSpPr/>
          <p:nvPr/>
        </p:nvGrpSpPr>
        <p:grpSpPr>
          <a:xfrm>
            <a:off x="5221841" y="2948149"/>
            <a:ext cx="1579683" cy="2157851"/>
            <a:chOff x="5221841" y="2948149"/>
            <a:chExt cx="1579683" cy="2157851"/>
          </a:xfrm>
        </p:grpSpPr>
        <p:grpSp>
          <p:nvGrpSpPr>
            <p:cNvPr id="35" name="Group 34">
              <a:extLst>
                <a:ext uri="{FF2B5EF4-FFF2-40B4-BE49-F238E27FC236}">
                  <a16:creationId xmlns:a16="http://schemas.microsoft.com/office/drawing/2014/main" id="{AA5E41F5-175B-4F43-A8AF-D1E701CB52B9}"/>
                </a:ext>
              </a:extLst>
            </p:cNvPr>
            <p:cNvGrpSpPr/>
            <p:nvPr/>
          </p:nvGrpSpPr>
          <p:grpSpPr>
            <a:xfrm>
              <a:off x="5420505" y="2948149"/>
              <a:ext cx="1381019" cy="2157851"/>
              <a:chOff x="5420505" y="2948149"/>
              <a:chExt cx="1381019" cy="2157851"/>
            </a:xfrm>
          </p:grpSpPr>
          <p:grpSp>
            <p:nvGrpSpPr>
              <p:cNvPr id="37" name="Group 36">
                <a:extLst>
                  <a:ext uri="{FF2B5EF4-FFF2-40B4-BE49-F238E27FC236}">
                    <a16:creationId xmlns:a16="http://schemas.microsoft.com/office/drawing/2014/main" id="{DCA0C14B-5884-4E97-A262-A88BAEB84522}"/>
                  </a:ext>
                </a:extLst>
              </p:cNvPr>
              <p:cNvGrpSpPr/>
              <p:nvPr/>
            </p:nvGrpSpPr>
            <p:grpSpPr>
              <a:xfrm>
                <a:off x="5420505" y="3636392"/>
                <a:ext cx="1381019" cy="1469608"/>
                <a:chOff x="5420505" y="3636392"/>
                <a:chExt cx="1381019" cy="1469608"/>
              </a:xfrm>
            </p:grpSpPr>
            <p:pic>
              <p:nvPicPr>
                <p:cNvPr id="39" name="Graphic 38">
                  <a:extLst>
                    <a:ext uri="{FF2B5EF4-FFF2-40B4-BE49-F238E27FC236}">
                      <a16:creationId xmlns:a16="http://schemas.microsoft.com/office/drawing/2014/main" id="{24918EC9-2C0D-4920-AC5C-36AC7E7B0D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40" name="TextBox 39">
                  <a:extLst>
                    <a:ext uri="{FF2B5EF4-FFF2-40B4-BE49-F238E27FC236}">
                      <a16:creationId xmlns:a16="http://schemas.microsoft.com/office/drawing/2014/main" id="{297B3881-ED73-4DCD-8690-DDAF2A738B7F}"/>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38" name="Straight Arrow Connector 37">
                <a:extLst>
                  <a:ext uri="{FF2B5EF4-FFF2-40B4-BE49-F238E27FC236}">
                    <a16:creationId xmlns:a16="http://schemas.microsoft.com/office/drawing/2014/main" id="{455414AF-CCB5-4039-9EC5-9A3C39919ABA}"/>
                  </a:ext>
                </a:extLst>
              </p:cNvPr>
              <p:cNvCxnSpPr>
                <a:cxnSpLocks/>
                <a:endCxn id="39"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88B47F5-12CA-42C1-A8EA-39ABE0AB60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40742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4"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1"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DD2B2D0-84A1-46F7-85B4-A70A1B76CDDD}"/>
              </a:ext>
            </a:extLst>
          </p:cNvPr>
          <p:cNvSpPr/>
          <p:nvPr/>
        </p:nvSpPr>
        <p:spPr>
          <a:xfrm>
            <a:off x="286265" y="1114926"/>
            <a:ext cx="11619470" cy="45238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6F9BE67-AB92-4E29-B4C6-B990D1217450}"/>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0A5A7A3D-E734-4DE9-AD91-EE1B2AD72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4" name="Graphic 3">
            <a:extLst>
              <a:ext uri="{FF2B5EF4-FFF2-40B4-BE49-F238E27FC236}">
                <a16:creationId xmlns:a16="http://schemas.microsoft.com/office/drawing/2014/main" id="{2CB11F99-68AA-4CA7-A66A-33AAE7E740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203" y="1604599"/>
            <a:ext cx="977244" cy="1079040"/>
          </a:xfrm>
          <a:prstGeom prst="rect">
            <a:avLst/>
          </a:prstGeom>
        </p:spPr>
      </p:pic>
      <p:pic>
        <p:nvPicPr>
          <p:cNvPr id="5" name="Graphic 4">
            <a:extLst>
              <a:ext uri="{FF2B5EF4-FFF2-40B4-BE49-F238E27FC236}">
                <a16:creationId xmlns:a16="http://schemas.microsoft.com/office/drawing/2014/main" id="{230CB029-BAB7-44C6-BD14-83B1BAD3F4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911" y="1646364"/>
            <a:ext cx="977244" cy="1079040"/>
          </a:xfrm>
          <a:prstGeom prst="rect">
            <a:avLst/>
          </a:prstGeom>
        </p:spPr>
      </p:pic>
      <p:pic>
        <p:nvPicPr>
          <p:cNvPr id="6" name="Picture 5">
            <a:extLst>
              <a:ext uri="{FF2B5EF4-FFF2-40B4-BE49-F238E27FC236}">
                <a16:creationId xmlns:a16="http://schemas.microsoft.com/office/drawing/2014/main" id="{3C2F9C44-6B96-402F-BAF4-DCE4CAC3AB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7" name="Graphic 6">
            <a:extLst>
              <a:ext uri="{FF2B5EF4-FFF2-40B4-BE49-F238E27FC236}">
                <a16:creationId xmlns:a16="http://schemas.microsoft.com/office/drawing/2014/main" id="{3876DE0C-876D-489D-A5C7-2C49A23079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992" y="1667245"/>
            <a:ext cx="939419" cy="1037275"/>
          </a:xfrm>
          <a:prstGeom prst="rect">
            <a:avLst/>
          </a:prstGeom>
        </p:spPr>
      </p:pic>
      <p:pic>
        <p:nvPicPr>
          <p:cNvPr id="8" name="Graphic 7">
            <a:extLst>
              <a:ext uri="{FF2B5EF4-FFF2-40B4-BE49-F238E27FC236}">
                <a16:creationId xmlns:a16="http://schemas.microsoft.com/office/drawing/2014/main" id="{B95E4AD8-A576-4B60-A807-15046E5010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96479" y="1604599"/>
            <a:ext cx="962025" cy="1076325"/>
          </a:xfrm>
          <a:prstGeom prst="rect">
            <a:avLst/>
          </a:prstGeom>
        </p:spPr>
      </p:pic>
      <p:pic>
        <p:nvPicPr>
          <p:cNvPr id="9" name="Picture 8">
            <a:extLst>
              <a:ext uri="{FF2B5EF4-FFF2-40B4-BE49-F238E27FC236}">
                <a16:creationId xmlns:a16="http://schemas.microsoft.com/office/drawing/2014/main" id="{83EE4C04-212F-4D47-B92A-BA27795712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10" name="Picture 9">
            <a:extLst>
              <a:ext uri="{FF2B5EF4-FFF2-40B4-BE49-F238E27FC236}">
                <a16:creationId xmlns:a16="http://schemas.microsoft.com/office/drawing/2014/main" id="{9DAD2F22-4747-4895-9D1C-2FB8A76BFD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11" name="Picture 10">
            <a:extLst>
              <a:ext uri="{FF2B5EF4-FFF2-40B4-BE49-F238E27FC236}">
                <a16:creationId xmlns:a16="http://schemas.microsoft.com/office/drawing/2014/main" id="{B0ABC1B9-4F72-462D-BD2C-1FC30AE642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12" name="TextBox 11">
            <a:extLst>
              <a:ext uri="{FF2B5EF4-FFF2-40B4-BE49-F238E27FC236}">
                <a16:creationId xmlns:a16="http://schemas.microsoft.com/office/drawing/2014/main" id="{B4FF6E63-205D-4793-8088-3EDB32F610FF}"/>
              </a:ext>
            </a:extLst>
          </p:cNvPr>
          <p:cNvSpPr txBox="1"/>
          <p:nvPr/>
        </p:nvSpPr>
        <p:spPr>
          <a:xfrm>
            <a:off x="518926" y="2805139"/>
            <a:ext cx="992708" cy="369332"/>
          </a:xfrm>
          <a:prstGeom prst="rect">
            <a:avLst/>
          </a:prstGeom>
          <a:noFill/>
        </p:spPr>
        <p:txBody>
          <a:bodyPr wrap="none" rtlCol="0">
            <a:spAutoFit/>
          </a:bodyPr>
          <a:lstStyle/>
          <a:p>
            <a:pPr algn="ctr"/>
            <a:r>
              <a:rPr lang="en-US" dirty="0">
                <a:solidFill>
                  <a:srgbClr val="2A355F"/>
                </a:solidFill>
              </a:rPr>
              <a:t>Portfolio</a:t>
            </a:r>
          </a:p>
        </p:txBody>
      </p:sp>
      <p:sp>
        <p:nvSpPr>
          <p:cNvPr id="13" name="TextBox 12">
            <a:extLst>
              <a:ext uri="{FF2B5EF4-FFF2-40B4-BE49-F238E27FC236}">
                <a16:creationId xmlns:a16="http://schemas.microsoft.com/office/drawing/2014/main" id="{1A2B11C8-CA9A-4630-987F-8A1979187022}"/>
              </a:ext>
            </a:extLst>
          </p:cNvPr>
          <p:cNvSpPr txBox="1"/>
          <p:nvPr/>
        </p:nvSpPr>
        <p:spPr>
          <a:xfrm>
            <a:off x="2010051" y="2812095"/>
            <a:ext cx="659155" cy="369332"/>
          </a:xfrm>
          <a:prstGeom prst="rect">
            <a:avLst/>
          </a:prstGeom>
          <a:noFill/>
        </p:spPr>
        <p:txBody>
          <a:bodyPr wrap="none" rtlCol="0">
            <a:spAutoFit/>
          </a:bodyPr>
          <a:lstStyle/>
          <a:p>
            <a:pPr algn="ctr"/>
            <a:r>
              <a:rPr lang="en-US" dirty="0">
                <a:solidFill>
                  <a:srgbClr val="2A355F"/>
                </a:solidFill>
              </a:rPr>
              <a:t>Sales</a:t>
            </a:r>
          </a:p>
        </p:txBody>
      </p:sp>
      <p:sp>
        <p:nvSpPr>
          <p:cNvPr id="14" name="TextBox 13">
            <a:extLst>
              <a:ext uri="{FF2B5EF4-FFF2-40B4-BE49-F238E27FC236}">
                <a16:creationId xmlns:a16="http://schemas.microsoft.com/office/drawing/2014/main" id="{C13660FF-BBB2-4CCC-A707-A36AF5011D65}"/>
              </a:ext>
            </a:extLst>
          </p:cNvPr>
          <p:cNvSpPr txBox="1"/>
          <p:nvPr/>
        </p:nvSpPr>
        <p:spPr>
          <a:xfrm>
            <a:off x="3059550" y="2812095"/>
            <a:ext cx="1091966" cy="646331"/>
          </a:xfrm>
          <a:prstGeom prst="rect">
            <a:avLst/>
          </a:prstGeom>
          <a:noFill/>
        </p:spPr>
        <p:txBody>
          <a:bodyPr wrap="none" rtlCol="0">
            <a:spAutoFit/>
          </a:bodyPr>
          <a:lstStyle/>
          <a:p>
            <a:pPr algn="ctr"/>
            <a:r>
              <a:rPr lang="en-US" dirty="0">
                <a:solidFill>
                  <a:srgbClr val="2A355F"/>
                </a:solidFill>
              </a:rPr>
              <a:t>Leasing &amp;</a:t>
            </a:r>
          </a:p>
          <a:p>
            <a:pPr algn="ctr"/>
            <a:r>
              <a:rPr lang="en-US" dirty="0">
                <a:solidFill>
                  <a:srgbClr val="2A355F"/>
                </a:solidFill>
              </a:rPr>
              <a:t>Billing</a:t>
            </a:r>
          </a:p>
        </p:txBody>
      </p:sp>
      <p:sp>
        <p:nvSpPr>
          <p:cNvPr id="15" name="TextBox 14">
            <a:extLst>
              <a:ext uri="{FF2B5EF4-FFF2-40B4-BE49-F238E27FC236}">
                <a16:creationId xmlns:a16="http://schemas.microsoft.com/office/drawing/2014/main" id="{444959FC-9264-45B3-9EFB-6D004A061C1C}"/>
              </a:ext>
            </a:extLst>
          </p:cNvPr>
          <p:cNvSpPr txBox="1"/>
          <p:nvPr/>
        </p:nvSpPr>
        <p:spPr>
          <a:xfrm>
            <a:off x="4359456" y="2812095"/>
            <a:ext cx="997644" cy="646331"/>
          </a:xfrm>
          <a:prstGeom prst="rect">
            <a:avLst/>
          </a:prstGeom>
          <a:noFill/>
        </p:spPr>
        <p:txBody>
          <a:bodyPr wrap="none" rtlCol="0">
            <a:spAutoFit/>
          </a:bodyPr>
          <a:lstStyle/>
          <a:p>
            <a:pPr algn="ctr"/>
            <a:r>
              <a:rPr lang="en-US" dirty="0">
                <a:solidFill>
                  <a:srgbClr val="2A355F"/>
                </a:solidFill>
              </a:rPr>
              <a:t>Resident</a:t>
            </a:r>
          </a:p>
          <a:p>
            <a:pPr algn="ctr"/>
            <a:r>
              <a:rPr lang="en-US" dirty="0">
                <a:solidFill>
                  <a:srgbClr val="2A355F"/>
                </a:solidFill>
              </a:rPr>
              <a:t>Care</a:t>
            </a:r>
          </a:p>
        </p:txBody>
      </p:sp>
      <p:sp>
        <p:nvSpPr>
          <p:cNvPr id="16" name="TextBox 15">
            <a:extLst>
              <a:ext uri="{FF2B5EF4-FFF2-40B4-BE49-F238E27FC236}">
                <a16:creationId xmlns:a16="http://schemas.microsoft.com/office/drawing/2014/main" id="{D4BE7DB7-758E-47CE-9ED7-59AE6E592240}"/>
              </a:ext>
            </a:extLst>
          </p:cNvPr>
          <p:cNvSpPr txBox="1"/>
          <p:nvPr/>
        </p:nvSpPr>
        <p:spPr>
          <a:xfrm>
            <a:off x="5699823" y="2812095"/>
            <a:ext cx="755336" cy="369332"/>
          </a:xfrm>
          <a:prstGeom prst="rect">
            <a:avLst/>
          </a:prstGeom>
          <a:noFill/>
        </p:spPr>
        <p:txBody>
          <a:bodyPr wrap="none" rtlCol="0">
            <a:spAutoFit/>
          </a:bodyPr>
          <a:lstStyle/>
          <a:p>
            <a:pPr algn="ctr"/>
            <a:r>
              <a:rPr lang="en-US" dirty="0" err="1">
                <a:solidFill>
                  <a:srgbClr val="2A355F"/>
                </a:solidFill>
              </a:rPr>
              <a:t>eMAR</a:t>
            </a:r>
            <a:endParaRPr lang="en-US" dirty="0">
              <a:solidFill>
                <a:srgbClr val="2A355F"/>
              </a:solidFill>
            </a:endParaRPr>
          </a:p>
        </p:txBody>
      </p:sp>
      <p:sp>
        <p:nvSpPr>
          <p:cNvPr id="17" name="TextBox 16">
            <a:extLst>
              <a:ext uri="{FF2B5EF4-FFF2-40B4-BE49-F238E27FC236}">
                <a16:creationId xmlns:a16="http://schemas.microsoft.com/office/drawing/2014/main" id="{24F24F58-76EF-4691-B815-EE03FAECCF1B}"/>
              </a:ext>
            </a:extLst>
          </p:cNvPr>
          <p:cNvSpPr txBox="1"/>
          <p:nvPr/>
        </p:nvSpPr>
        <p:spPr>
          <a:xfrm>
            <a:off x="6757747" y="2785204"/>
            <a:ext cx="1217001" cy="646331"/>
          </a:xfrm>
          <a:prstGeom prst="rect">
            <a:avLst/>
          </a:prstGeom>
          <a:noFill/>
        </p:spPr>
        <p:txBody>
          <a:bodyPr wrap="none" rtlCol="0">
            <a:spAutoFit/>
          </a:bodyPr>
          <a:lstStyle/>
          <a:p>
            <a:pPr algn="ctr"/>
            <a:r>
              <a:rPr lang="en-US" dirty="0">
                <a:solidFill>
                  <a:srgbClr val="2A355F"/>
                </a:solidFill>
              </a:rPr>
              <a:t>Resident</a:t>
            </a:r>
          </a:p>
          <a:p>
            <a:pPr algn="ctr"/>
            <a:r>
              <a:rPr lang="en-US" dirty="0">
                <a:solidFill>
                  <a:srgbClr val="2A355F"/>
                </a:solidFill>
              </a:rPr>
              <a:t>Experience</a:t>
            </a:r>
          </a:p>
        </p:txBody>
      </p:sp>
      <p:sp>
        <p:nvSpPr>
          <p:cNvPr id="18" name="TextBox 17">
            <a:extLst>
              <a:ext uri="{FF2B5EF4-FFF2-40B4-BE49-F238E27FC236}">
                <a16:creationId xmlns:a16="http://schemas.microsoft.com/office/drawing/2014/main" id="{2FBD19E7-255F-4A7B-9B64-D0EB5A01C8AD}"/>
              </a:ext>
            </a:extLst>
          </p:cNvPr>
          <p:cNvSpPr txBox="1"/>
          <p:nvPr/>
        </p:nvSpPr>
        <p:spPr>
          <a:xfrm>
            <a:off x="8211756" y="2739038"/>
            <a:ext cx="859531" cy="369332"/>
          </a:xfrm>
          <a:prstGeom prst="rect">
            <a:avLst/>
          </a:prstGeom>
          <a:noFill/>
        </p:spPr>
        <p:txBody>
          <a:bodyPr wrap="none" rtlCol="0">
            <a:spAutoFit/>
          </a:bodyPr>
          <a:lstStyle/>
          <a:p>
            <a:pPr algn="ctr"/>
            <a:r>
              <a:rPr lang="en-US" dirty="0">
                <a:solidFill>
                  <a:srgbClr val="2A355F"/>
                </a:solidFill>
              </a:rPr>
              <a:t>Quality</a:t>
            </a:r>
          </a:p>
        </p:txBody>
      </p:sp>
      <p:sp>
        <p:nvSpPr>
          <p:cNvPr id="19" name="TextBox 18">
            <a:extLst>
              <a:ext uri="{FF2B5EF4-FFF2-40B4-BE49-F238E27FC236}">
                <a16:creationId xmlns:a16="http://schemas.microsoft.com/office/drawing/2014/main" id="{1E24BF1E-83AB-40C7-B81D-17DAA7263D55}"/>
              </a:ext>
            </a:extLst>
          </p:cNvPr>
          <p:cNvSpPr txBox="1"/>
          <p:nvPr/>
        </p:nvSpPr>
        <p:spPr>
          <a:xfrm>
            <a:off x="9360799" y="2739038"/>
            <a:ext cx="1101585" cy="369332"/>
          </a:xfrm>
          <a:prstGeom prst="rect">
            <a:avLst/>
          </a:prstGeom>
          <a:noFill/>
        </p:spPr>
        <p:txBody>
          <a:bodyPr wrap="none" rtlCol="0">
            <a:spAutoFit/>
          </a:bodyPr>
          <a:lstStyle/>
          <a:p>
            <a:pPr algn="ctr"/>
            <a:r>
              <a:rPr lang="en-US" dirty="0">
                <a:solidFill>
                  <a:srgbClr val="2A355F"/>
                </a:solidFill>
              </a:rPr>
              <a:t>Financials</a:t>
            </a:r>
          </a:p>
        </p:txBody>
      </p:sp>
      <p:sp>
        <p:nvSpPr>
          <p:cNvPr id="20" name="TextBox 19">
            <a:extLst>
              <a:ext uri="{FF2B5EF4-FFF2-40B4-BE49-F238E27FC236}">
                <a16:creationId xmlns:a16="http://schemas.microsoft.com/office/drawing/2014/main" id="{6ED2D279-FA67-43F1-B2F9-FA9DF00F6DB8}"/>
              </a:ext>
            </a:extLst>
          </p:cNvPr>
          <p:cNvSpPr txBox="1"/>
          <p:nvPr/>
        </p:nvSpPr>
        <p:spPr>
          <a:xfrm>
            <a:off x="10759888" y="2739038"/>
            <a:ext cx="902298" cy="369332"/>
          </a:xfrm>
          <a:prstGeom prst="rect">
            <a:avLst/>
          </a:prstGeom>
          <a:noFill/>
        </p:spPr>
        <p:txBody>
          <a:bodyPr wrap="none" rtlCol="0">
            <a:spAutoFit/>
          </a:bodyPr>
          <a:lstStyle/>
          <a:p>
            <a:pPr algn="ctr"/>
            <a:r>
              <a:rPr lang="en-US" dirty="0">
                <a:solidFill>
                  <a:srgbClr val="2A355F"/>
                </a:solidFill>
              </a:rPr>
              <a:t>Insights</a:t>
            </a:r>
          </a:p>
        </p:txBody>
      </p:sp>
      <p:pic>
        <p:nvPicPr>
          <p:cNvPr id="24" name="Picture 23">
            <a:extLst>
              <a:ext uri="{FF2B5EF4-FFF2-40B4-BE49-F238E27FC236}">
                <a16:creationId xmlns:a16="http://schemas.microsoft.com/office/drawing/2014/main" id="{FE22DA73-7866-41BC-9FF1-98E31FAE4639}"/>
              </a:ext>
            </a:extLst>
          </p:cNvPr>
          <p:cNvPicPr>
            <a:picLocks noChangeAspect="1"/>
          </p:cNvPicPr>
          <p:nvPr/>
        </p:nvPicPr>
        <p:blipFill>
          <a:blip r:embed="rId15"/>
          <a:stretch>
            <a:fillRect/>
          </a:stretch>
        </p:blipFill>
        <p:spPr>
          <a:xfrm>
            <a:off x="4268782" y="4079746"/>
            <a:ext cx="3614746" cy="1037275"/>
          </a:xfrm>
          <a:prstGeom prst="rect">
            <a:avLst/>
          </a:prstGeom>
        </p:spPr>
      </p:pic>
    </p:spTree>
    <p:extLst>
      <p:ext uri="{BB962C8B-B14F-4D97-AF65-F5344CB8AC3E}">
        <p14:creationId xmlns:p14="http://schemas.microsoft.com/office/powerpoint/2010/main" val="8636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400235-44A5-49F1-BEFA-09B0293DE7F6}"/>
              </a:ext>
            </a:extLst>
          </p:cNvPr>
          <p:cNvSpPr/>
          <p:nvPr/>
        </p:nvSpPr>
        <p:spPr>
          <a:xfrm>
            <a:off x="286265" y="1114926"/>
            <a:ext cx="11619470" cy="45238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6F9BE67-AB92-4E29-B4C6-B990D1217450}"/>
              </a:ext>
            </a:extLst>
          </p:cNvPr>
          <p:cNvSpPr>
            <a:spLocks noGrp="1"/>
          </p:cNvSpPr>
          <p:nvPr>
            <p:ph type="title"/>
          </p:nvPr>
        </p:nvSpPr>
        <p:spPr/>
        <p:txBody>
          <a:bodyPr/>
          <a:lstStyle/>
          <a:p>
            <a:r>
              <a:rPr lang="en-US" dirty="0"/>
              <a:t>Glennis Platform</a:t>
            </a:r>
          </a:p>
        </p:txBody>
      </p:sp>
      <p:pic>
        <p:nvPicPr>
          <p:cNvPr id="24" name="Picture 23">
            <a:extLst>
              <a:ext uri="{FF2B5EF4-FFF2-40B4-BE49-F238E27FC236}">
                <a16:creationId xmlns:a16="http://schemas.microsoft.com/office/drawing/2014/main" id="{FE22DA73-7866-41BC-9FF1-98E31FAE4639}"/>
              </a:ext>
            </a:extLst>
          </p:cNvPr>
          <p:cNvPicPr>
            <a:picLocks noChangeAspect="1"/>
          </p:cNvPicPr>
          <p:nvPr/>
        </p:nvPicPr>
        <p:blipFill>
          <a:blip r:embed="rId2"/>
          <a:stretch>
            <a:fillRect/>
          </a:stretch>
        </p:blipFill>
        <p:spPr>
          <a:xfrm>
            <a:off x="4268782" y="4079746"/>
            <a:ext cx="3614746" cy="1037275"/>
          </a:xfrm>
          <a:prstGeom prst="rect">
            <a:avLst/>
          </a:prstGeom>
        </p:spPr>
      </p:pic>
      <p:pic>
        <p:nvPicPr>
          <p:cNvPr id="26" name="Picture 25">
            <a:extLst>
              <a:ext uri="{FF2B5EF4-FFF2-40B4-BE49-F238E27FC236}">
                <a16:creationId xmlns:a16="http://schemas.microsoft.com/office/drawing/2014/main" id="{4CC96A6E-797B-4F14-BBC9-1E05EA121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27" name="Graphic 26">
            <a:extLst>
              <a:ext uri="{FF2B5EF4-FFF2-40B4-BE49-F238E27FC236}">
                <a16:creationId xmlns:a16="http://schemas.microsoft.com/office/drawing/2014/main" id="{8C0465BA-9E61-40FA-8639-21D3C273A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28" name="Graphic 27">
            <a:extLst>
              <a:ext uri="{FF2B5EF4-FFF2-40B4-BE49-F238E27FC236}">
                <a16:creationId xmlns:a16="http://schemas.microsoft.com/office/drawing/2014/main" id="{5802D747-AFBF-4A25-818F-43B782FDD2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29" name="Picture 28">
            <a:extLst>
              <a:ext uri="{FF2B5EF4-FFF2-40B4-BE49-F238E27FC236}">
                <a16:creationId xmlns:a16="http://schemas.microsoft.com/office/drawing/2014/main" id="{AA4BF55C-925E-4CBF-9181-F3CBEE049B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30" name="Graphic 29">
            <a:extLst>
              <a:ext uri="{FF2B5EF4-FFF2-40B4-BE49-F238E27FC236}">
                <a16:creationId xmlns:a16="http://schemas.microsoft.com/office/drawing/2014/main" id="{ABD6B624-8A94-476B-B531-D618A6C337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31" name="Graphic 30">
            <a:extLst>
              <a:ext uri="{FF2B5EF4-FFF2-40B4-BE49-F238E27FC236}">
                <a16:creationId xmlns:a16="http://schemas.microsoft.com/office/drawing/2014/main" id="{C21BED45-7D49-4E8F-9766-2110636A72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32" name="Picture 31">
            <a:extLst>
              <a:ext uri="{FF2B5EF4-FFF2-40B4-BE49-F238E27FC236}">
                <a16:creationId xmlns:a16="http://schemas.microsoft.com/office/drawing/2014/main" id="{9B6E10B5-F7B4-4275-8298-066340F896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33" name="Picture 32">
            <a:extLst>
              <a:ext uri="{FF2B5EF4-FFF2-40B4-BE49-F238E27FC236}">
                <a16:creationId xmlns:a16="http://schemas.microsoft.com/office/drawing/2014/main" id="{55B9C70F-063C-4A27-9E58-ECE1311F49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34" name="Picture 33">
            <a:extLst>
              <a:ext uri="{FF2B5EF4-FFF2-40B4-BE49-F238E27FC236}">
                <a16:creationId xmlns:a16="http://schemas.microsoft.com/office/drawing/2014/main" id="{D6FA4C31-9DAC-4257-82A7-F7EA804C14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35" name="TextBox 34">
            <a:extLst>
              <a:ext uri="{FF2B5EF4-FFF2-40B4-BE49-F238E27FC236}">
                <a16:creationId xmlns:a16="http://schemas.microsoft.com/office/drawing/2014/main" id="{FBE8F357-F4EA-4996-A25A-CE65659B3C49}"/>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36" name="TextBox 35">
            <a:extLst>
              <a:ext uri="{FF2B5EF4-FFF2-40B4-BE49-F238E27FC236}">
                <a16:creationId xmlns:a16="http://schemas.microsoft.com/office/drawing/2014/main" id="{65DD98A7-0BC5-4F53-8EB7-C9DC48E61A36}"/>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37" name="TextBox 36">
            <a:extLst>
              <a:ext uri="{FF2B5EF4-FFF2-40B4-BE49-F238E27FC236}">
                <a16:creationId xmlns:a16="http://schemas.microsoft.com/office/drawing/2014/main" id="{F70EC6D7-08E3-4845-9B55-F38438754AC5}"/>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38" name="TextBox 37">
            <a:extLst>
              <a:ext uri="{FF2B5EF4-FFF2-40B4-BE49-F238E27FC236}">
                <a16:creationId xmlns:a16="http://schemas.microsoft.com/office/drawing/2014/main" id="{2CF5A0BF-7027-44B6-96DF-B1AEBE4BD43F}"/>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39" name="TextBox 38">
            <a:extLst>
              <a:ext uri="{FF2B5EF4-FFF2-40B4-BE49-F238E27FC236}">
                <a16:creationId xmlns:a16="http://schemas.microsoft.com/office/drawing/2014/main" id="{9B700262-DC94-421C-8A0E-F0C9419E146F}"/>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40" name="TextBox 39">
            <a:extLst>
              <a:ext uri="{FF2B5EF4-FFF2-40B4-BE49-F238E27FC236}">
                <a16:creationId xmlns:a16="http://schemas.microsoft.com/office/drawing/2014/main" id="{3EE8C7FA-71AA-4A6E-8185-65349A8533A7}"/>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41" name="TextBox 40">
            <a:extLst>
              <a:ext uri="{FF2B5EF4-FFF2-40B4-BE49-F238E27FC236}">
                <a16:creationId xmlns:a16="http://schemas.microsoft.com/office/drawing/2014/main" id="{9FA686CD-3A2E-409A-99C9-05F6B12B9DA9}"/>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42" name="TextBox 41">
            <a:extLst>
              <a:ext uri="{FF2B5EF4-FFF2-40B4-BE49-F238E27FC236}">
                <a16:creationId xmlns:a16="http://schemas.microsoft.com/office/drawing/2014/main" id="{DB286242-750B-4542-B3B5-C41890719A8D}"/>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43" name="TextBox 42">
            <a:extLst>
              <a:ext uri="{FF2B5EF4-FFF2-40B4-BE49-F238E27FC236}">
                <a16:creationId xmlns:a16="http://schemas.microsoft.com/office/drawing/2014/main" id="{2F0D3975-0FB9-4470-95AD-DCC4B77C888F}"/>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44" name="Picture 43">
            <a:extLst>
              <a:ext uri="{FF2B5EF4-FFF2-40B4-BE49-F238E27FC236}">
                <a16:creationId xmlns:a16="http://schemas.microsoft.com/office/drawing/2014/main" id="{E4315250-AE75-4F02-873B-ACD7027CA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412" y="1405414"/>
            <a:ext cx="4047171" cy="4047171"/>
          </a:xfrm>
          <a:prstGeom prst="rect">
            <a:avLst/>
          </a:prstGeom>
        </p:spPr>
      </p:pic>
    </p:spTree>
    <p:extLst>
      <p:ext uri="{BB962C8B-B14F-4D97-AF65-F5344CB8AC3E}">
        <p14:creationId xmlns:p14="http://schemas.microsoft.com/office/powerpoint/2010/main" val="161909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7"/>
                                        </p:tgtEl>
                                      </p:cBhvr>
                                    </p:animEffect>
                                    <p:set>
                                      <p:cBhvr>
                                        <p:cTn id="13" dur="1" fill="hold">
                                          <p:stCondLst>
                                            <p:cond delay="499"/>
                                          </p:stCondLst>
                                        </p:cTn>
                                        <p:tgtEl>
                                          <p:spTgt spid="3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9"/>
                                        </p:tgtEl>
                                      </p:cBhvr>
                                    </p:animEffect>
                                    <p:set>
                                      <p:cBhvr>
                                        <p:cTn id="28" dur="1" fill="hold">
                                          <p:stCondLst>
                                            <p:cond delay="499"/>
                                          </p:stCondLst>
                                        </p:cTn>
                                        <p:tgtEl>
                                          <p:spTgt spid="3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1"/>
                                        </p:tgtEl>
                                      </p:cBhvr>
                                    </p:animEffect>
                                    <p:set>
                                      <p:cBhvr>
                                        <p:cTn id="40" dur="1" fill="hold">
                                          <p:stCondLst>
                                            <p:cond delay="499"/>
                                          </p:stCondLst>
                                        </p:cTn>
                                        <p:tgtEl>
                                          <p:spTgt spid="4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2"/>
                                        </p:tgtEl>
                                      </p:cBhvr>
                                    </p:animEffect>
                                    <p:set>
                                      <p:cBhvr>
                                        <p:cTn id="46" dur="1" fill="hold">
                                          <p:stCondLst>
                                            <p:cond delay="499"/>
                                          </p:stCondLst>
                                        </p:cTn>
                                        <p:tgtEl>
                                          <p:spTgt spid="4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2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 presetClass="exit" presetSubtype="0" fill="hold" nodeType="withEffect">
                                  <p:stCondLst>
                                    <p:cond delay="100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8600C0-3DE4-4D05-891A-D006C7CD9466}"/>
              </a:ext>
            </a:extLst>
          </p:cNvPr>
          <p:cNvSpPr/>
          <p:nvPr/>
        </p:nvSpPr>
        <p:spPr>
          <a:xfrm>
            <a:off x="143008" y="1155032"/>
            <a:ext cx="10324466" cy="47965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E8393DC-B32A-45D0-83BA-87A7D2CE3B20}"/>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A57CB6AC-3094-426C-BC39-AC3C4A12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4" name="TextBox 3">
            <a:extLst>
              <a:ext uri="{FF2B5EF4-FFF2-40B4-BE49-F238E27FC236}">
                <a16:creationId xmlns:a16="http://schemas.microsoft.com/office/drawing/2014/main" id="{1454D84E-E0CD-4A15-91CC-D4B38C6D31E8}"/>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18077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3"/>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logos on a white background&#10;&#10;Description automatically generated with low confidence">
            <a:extLst>
              <a:ext uri="{FF2B5EF4-FFF2-40B4-BE49-F238E27FC236}">
                <a16:creationId xmlns:a16="http://schemas.microsoft.com/office/drawing/2014/main" id="{39961E6F-0470-3432-4479-E9771B5CA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70890"/>
            <a:ext cx="10905066" cy="5316218"/>
          </a:xfrm>
          <a:prstGeom prst="rect">
            <a:avLst/>
          </a:prstGeom>
        </p:spPr>
      </p:pic>
    </p:spTree>
    <p:extLst>
      <p:ext uri="{BB962C8B-B14F-4D97-AF65-F5344CB8AC3E}">
        <p14:creationId xmlns:p14="http://schemas.microsoft.com/office/powerpoint/2010/main" val="274240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0C9B4E-8C74-4616-AE18-8836B12DB055}"/>
              </a:ext>
            </a:extLst>
          </p:cNvPr>
          <p:cNvSpPr/>
          <p:nvPr/>
        </p:nvSpPr>
        <p:spPr>
          <a:xfrm>
            <a:off x="143008" y="1155032"/>
            <a:ext cx="10324466" cy="47965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54DB93B-9741-4EB5-BAF7-AA0EAF08E02C}"/>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BB2F3220-1BA6-488B-AB2B-A887FE5A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4" name="TextBox 3">
            <a:extLst>
              <a:ext uri="{FF2B5EF4-FFF2-40B4-BE49-F238E27FC236}">
                <a16:creationId xmlns:a16="http://schemas.microsoft.com/office/drawing/2014/main" id="{94869632-5D94-4C15-B047-195BE17719B2}"/>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86117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a:extLst>
              <a:ext uri="{FF2B5EF4-FFF2-40B4-BE49-F238E27FC236}">
                <a16:creationId xmlns:a16="http://schemas.microsoft.com/office/drawing/2014/main" id="{C79EC0DC-A447-407A-BEF9-1B215A9915E8}"/>
              </a:ext>
            </a:extLst>
          </p:cNvPr>
          <p:cNvSpPr txBox="1">
            <a:spLocks/>
          </p:cNvSpPr>
          <p:nvPr/>
        </p:nvSpPr>
        <p:spPr>
          <a:xfrm>
            <a:off x="9225199" y="255907"/>
            <a:ext cx="2635991" cy="13197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66FF"/>
                </a:solidFill>
                <a:latin typeface="Kamerik205 8" panose="020B0803030600020004" pitchFamily="34" charset="0"/>
              </a:rPr>
              <a:t>Glennis Platform</a:t>
            </a:r>
          </a:p>
        </p:txBody>
      </p:sp>
      <p:grpSp>
        <p:nvGrpSpPr>
          <p:cNvPr id="214" name="Group 213">
            <a:extLst>
              <a:ext uri="{FF2B5EF4-FFF2-40B4-BE49-F238E27FC236}">
                <a16:creationId xmlns:a16="http://schemas.microsoft.com/office/drawing/2014/main" id="{6F0DFEC0-A592-4588-99B0-FD7FA4EB69E3}"/>
              </a:ext>
            </a:extLst>
          </p:cNvPr>
          <p:cNvGrpSpPr/>
          <p:nvPr/>
        </p:nvGrpSpPr>
        <p:grpSpPr>
          <a:xfrm>
            <a:off x="8228772" y="4403341"/>
            <a:ext cx="1447897" cy="806565"/>
            <a:chOff x="8393872" y="2128583"/>
            <a:chExt cx="1447897" cy="806565"/>
          </a:xfrm>
        </p:grpSpPr>
        <p:pic>
          <p:nvPicPr>
            <p:cNvPr id="215" name="Graphic 214">
              <a:extLst>
                <a:ext uri="{FF2B5EF4-FFF2-40B4-BE49-F238E27FC236}">
                  <a16:creationId xmlns:a16="http://schemas.microsoft.com/office/drawing/2014/main" id="{5BD65EF8-BDE7-4355-9162-5157E67FC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216" name="TextBox 215">
              <a:extLst>
                <a:ext uri="{FF2B5EF4-FFF2-40B4-BE49-F238E27FC236}">
                  <a16:creationId xmlns:a16="http://schemas.microsoft.com/office/drawing/2014/main" id="{919D1D70-84CE-4B3C-B9B4-9D68065BE9AF}"/>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217" name="Group 216">
            <a:extLst>
              <a:ext uri="{FF2B5EF4-FFF2-40B4-BE49-F238E27FC236}">
                <a16:creationId xmlns:a16="http://schemas.microsoft.com/office/drawing/2014/main" id="{DA9CCA3C-3C69-42FB-977D-6A789F858009}"/>
              </a:ext>
            </a:extLst>
          </p:cNvPr>
          <p:cNvGrpSpPr/>
          <p:nvPr/>
        </p:nvGrpSpPr>
        <p:grpSpPr>
          <a:xfrm>
            <a:off x="4571306" y="399061"/>
            <a:ext cx="815288" cy="857772"/>
            <a:chOff x="4755838" y="1230863"/>
            <a:chExt cx="815288" cy="857772"/>
          </a:xfrm>
        </p:grpSpPr>
        <p:pic>
          <p:nvPicPr>
            <p:cNvPr id="218" name="Graphic 217">
              <a:extLst>
                <a:ext uri="{FF2B5EF4-FFF2-40B4-BE49-F238E27FC236}">
                  <a16:creationId xmlns:a16="http://schemas.microsoft.com/office/drawing/2014/main" id="{5285326D-33FF-46F6-9C65-A4EBFC8278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219" name="TextBox 218">
              <a:extLst>
                <a:ext uri="{FF2B5EF4-FFF2-40B4-BE49-F238E27FC236}">
                  <a16:creationId xmlns:a16="http://schemas.microsoft.com/office/drawing/2014/main" id="{5129DE45-4D93-4808-A584-56048A86F4AB}"/>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220" name="Group 219">
            <a:extLst>
              <a:ext uri="{FF2B5EF4-FFF2-40B4-BE49-F238E27FC236}">
                <a16:creationId xmlns:a16="http://schemas.microsoft.com/office/drawing/2014/main" id="{8EA29FCA-E1F8-4EAF-875C-874FA53F724C}"/>
              </a:ext>
            </a:extLst>
          </p:cNvPr>
          <p:cNvGrpSpPr/>
          <p:nvPr/>
        </p:nvGrpSpPr>
        <p:grpSpPr>
          <a:xfrm>
            <a:off x="5386594" y="399061"/>
            <a:ext cx="1097416" cy="857772"/>
            <a:chOff x="4614775" y="1230863"/>
            <a:chExt cx="1097416" cy="857772"/>
          </a:xfrm>
        </p:grpSpPr>
        <p:pic>
          <p:nvPicPr>
            <p:cNvPr id="221" name="Graphic 220">
              <a:extLst>
                <a:ext uri="{FF2B5EF4-FFF2-40B4-BE49-F238E27FC236}">
                  <a16:creationId xmlns:a16="http://schemas.microsoft.com/office/drawing/2014/main" id="{3F77EB53-9F92-41CE-A1E7-5C2518765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222" name="TextBox 221">
              <a:extLst>
                <a:ext uri="{FF2B5EF4-FFF2-40B4-BE49-F238E27FC236}">
                  <a16:creationId xmlns:a16="http://schemas.microsoft.com/office/drawing/2014/main" id="{4B4CD496-A685-4D1A-BB01-690551467777}"/>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223" name="Group 222">
            <a:extLst>
              <a:ext uri="{FF2B5EF4-FFF2-40B4-BE49-F238E27FC236}">
                <a16:creationId xmlns:a16="http://schemas.microsoft.com/office/drawing/2014/main" id="{9B0C7AF3-8D80-4AA6-998B-F2E672D247CF}"/>
              </a:ext>
            </a:extLst>
          </p:cNvPr>
          <p:cNvGrpSpPr/>
          <p:nvPr/>
        </p:nvGrpSpPr>
        <p:grpSpPr>
          <a:xfrm>
            <a:off x="6424908" y="3909974"/>
            <a:ext cx="1216680" cy="809225"/>
            <a:chOff x="6720947" y="2927552"/>
            <a:chExt cx="1216680" cy="809225"/>
          </a:xfrm>
        </p:grpSpPr>
        <p:pic>
          <p:nvPicPr>
            <p:cNvPr id="224" name="Graphic 223">
              <a:extLst>
                <a:ext uri="{FF2B5EF4-FFF2-40B4-BE49-F238E27FC236}">
                  <a16:creationId xmlns:a16="http://schemas.microsoft.com/office/drawing/2014/main" id="{33C6AC09-BC67-490D-BACA-79079FE90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25" name="TextBox 224">
              <a:extLst>
                <a:ext uri="{FF2B5EF4-FFF2-40B4-BE49-F238E27FC236}">
                  <a16:creationId xmlns:a16="http://schemas.microsoft.com/office/drawing/2014/main" id="{94941D31-6293-4648-BB4C-28392B9C7F36}"/>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226" name="Picture 225">
              <a:extLst>
                <a:ext uri="{FF2B5EF4-FFF2-40B4-BE49-F238E27FC236}">
                  <a16:creationId xmlns:a16="http://schemas.microsoft.com/office/drawing/2014/main" id="{58E8A8EC-A7D8-49FB-8D20-D21F10D8C3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227" name="Group 226">
            <a:extLst>
              <a:ext uri="{FF2B5EF4-FFF2-40B4-BE49-F238E27FC236}">
                <a16:creationId xmlns:a16="http://schemas.microsoft.com/office/drawing/2014/main" id="{12B801B5-9B86-4B13-B198-7820E67024D2}"/>
              </a:ext>
            </a:extLst>
          </p:cNvPr>
          <p:cNvGrpSpPr/>
          <p:nvPr/>
        </p:nvGrpSpPr>
        <p:grpSpPr>
          <a:xfrm>
            <a:off x="1940754" y="1245054"/>
            <a:ext cx="1119730" cy="2030297"/>
            <a:chOff x="1940754" y="1245054"/>
            <a:chExt cx="1119730" cy="2030297"/>
          </a:xfrm>
        </p:grpSpPr>
        <p:grpSp>
          <p:nvGrpSpPr>
            <p:cNvPr id="228" name="Group 227">
              <a:extLst>
                <a:ext uri="{FF2B5EF4-FFF2-40B4-BE49-F238E27FC236}">
                  <a16:creationId xmlns:a16="http://schemas.microsoft.com/office/drawing/2014/main" id="{47C78BCF-30DB-48BB-879A-4EB2E0D626A0}"/>
                </a:ext>
              </a:extLst>
            </p:cNvPr>
            <p:cNvGrpSpPr/>
            <p:nvPr/>
          </p:nvGrpSpPr>
          <p:grpSpPr>
            <a:xfrm>
              <a:off x="1940754" y="2310717"/>
              <a:ext cx="1119730" cy="809225"/>
              <a:chOff x="4330199" y="2927552"/>
              <a:chExt cx="1119730" cy="809225"/>
            </a:xfrm>
          </p:grpSpPr>
          <p:pic>
            <p:nvPicPr>
              <p:cNvPr id="235" name="Graphic 234">
                <a:extLst>
                  <a:ext uri="{FF2B5EF4-FFF2-40B4-BE49-F238E27FC236}">
                    <a16:creationId xmlns:a16="http://schemas.microsoft.com/office/drawing/2014/main" id="{586924A5-53F4-425E-9C5F-E0D5745B1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36" name="TextBox 235">
                <a:extLst>
                  <a:ext uri="{FF2B5EF4-FFF2-40B4-BE49-F238E27FC236}">
                    <a16:creationId xmlns:a16="http://schemas.microsoft.com/office/drawing/2014/main" id="{04B41F9A-B658-427E-BA32-9A8E2A745451}"/>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37" name="Picture 236">
                <a:extLst>
                  <a:ext uri="{FF2B5EF4-FFF2-40B4-BE49-F238E27FC236}">
                    <a16:creationId xmlns:a16="http://schemas.microsoft.com/office/drawing/2014/main" id="{06595313-69C8-41C5-AC56-261E28A018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229" name="Group 228">
              <a:extLst>
                <a:ext uri="{FF2B5EF4-FFF2-40B4-BE49-F238E27FC236}">
                  <a16:creationId xmlns:a16="http://schemas.microsoft.com/office/drawing/2014/main" id="{1314B102-E3BE-4221-B3D3-D1C054782B47}"/>
                </a:ext>
              </a:extLst>
            </p:cNvPr>
            <p:cNvGrpSpPr/>
            <p:nvPr/>
          </p:nvGrpSpPr>
          <p:grpSpPr>
            <a:xfrm>
              <a:off x="2054771" y="1245054"/>
              <a:ext cx="892680" cy="1010210"/>
              <a:chOff x="2089804" y="3937364"/>
              <a:chExt cx="892680" cy="1010210"/>
            </a:xfrm>
          </p:grpSpPr>
          <p:pic>
            <p:nvPicPr>
              <p:cNvPr id="233" name="Graphic 232">
                <a:extLst>
                  <a:ext uri="{FF2B5EF4-FFF2-40B4-BE49-F238E27FC236}">
                    <a16:creationId xmlns:a16="http://schemas.microsoft.com/office/drawing/2014/main" id="{75B580EC-D984-4A6D-A09C-60A5E200CA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234" name="TextBox 233">
                <a:extLst>
                  <a:ext uri="{FF2B5EF4-FFF2-40B4-BE49-F238E27FC236}">
                    <a16:creationId xmlns:a16="http://schemas.microsoft.com/office/drawing/2014/main" id="{BAA885C8-FC68-41CE-8D16-7ECC3BF60E0C}"/>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230" name="Straight Arrow Connector 229">
              <a:extLst>
                <a:ext uri="{FF2B5EF4-FFF2-40B4-BE49-F238E27FC236}">
                  <a16:creationId xmlns:a16="http://schemas.microsoft.com/office/drawing/2014/main" id="{4F727EFA-CAD5-410A-BED1-6B56A3A0B249}"/>
                </a:ext>
              </a:extLst>
            </p:cNvPr>
            <p:cNvCxnSpPr>
              <a:stCxn id="234" idx="0"/>
              <a:endCxn id="235"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B36C334-4C3E-4116-8BB6-9213CAEF3041}"/>
                </a:ext>
              </a:extLst>
            </p:cNvPr>
            <p:cNvCxnSpPr>
              <a:stCxn id="236" idx="2"/>
              <a:endCxn id="311"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3D5277-BEBE-4054-BD97-B725D0AF6582}"/>
                </a:ext>
              </a:extLst>
            </p:cNvPr>
            <p:cNvCxnSpPr>
              <a:stCxn id="236" idx="2"/>
              <a:endCxn id="309"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C8781CFC-BA73-4FB9-A566-96DAA618A2FF}"/>
              </a:ext>
            </a:extLst>
          </p:cNvPr>
          <p:cNvGrpSpPr/>
          <p:nvPr/>
        </p:nvGrpSpPr>
        <p:grpSpPr>
          <a:xfrm>
            <a:off x="2018397" y="4025949"/>
            <a:ext cx="929441" cy="1422448"/>
            <a:chOff x="2018397" y="4025949"/>
            <a:chExt cx="929441" cy="1422448"/>
          </a:xfrm>
        </p:grpSpPr>
        <p:grpSp>
          <p:nvGrpSpPr>
            <p:cNvPr id="239" name="Group 238">
              <a:extLst>
                <a:ext uri="{FF2B5EF4-FFF2-40B4-BE49-F238E27FC236}">
                  <a16:creationId xmlns:a16="http://schemas.microsoft.com/office/drawing/2014/main" id="{6076BA6F-DFD9-4CC9-9046-BD4DDCF9B71D}"/>
                </a:ext>
              </a:extLst>
            </p:cNvPr>
            <p:cNvGrpSpPr/>
            <p:nvPr/>
          </p:nvGrpSpPr>
          <p:grpSpPr>
            <a:xfrm>
              <a:off x="2064198" y="4429012"/>
              <a:ext cx="883640" cy="1019385"/>
              <a:chOff x="3054623" y="4349182"/>
              <a:chExt cx="883640" cy="1019385"/>
            </a:xfrm>
          </p:grpSpPr>
          <p:pic>
            <p:nvPicPr>
              <p:cNvPr id="242" name="Graphic 241">
                <a:extLst>
                  <a:ext uri="{FF2B5EF4-FFF2-40B4-BE49-F238E27FC236}">
                    <a16:creationId xmlns:a16="http://schemas.microsoft.com/office/drawing/2014/main" id="{DE7E568F-47F2-4195-8EAD-F88B556A8E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243" name="Graphic 242">
                <a:extLst>
                  <a:ext uri="{FF2B5EF4-FFF2-40B4-BE49-F238E27FC236}">
                    <a16:creationId xmlns:a16="http://schemas.microsoft.com/office/drawing/2014/main" id="{3BE88BA6-B7C1-4128-BB16-A2CCAD9CAF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244" name="TextBox 243">
                <a:extLst>
                  <a:ext uri="{FF2B5EF4-FFF2-40B4-BE49-F238E27FC236}">
                    <a16:creationId xmlns:a16="http://schemas.microsoft.com/office/drawing/2014/main" id="{0BD75835-209F-439C-A862-1E423685EF88}"/>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240" name="Straight Arrow Connector 239">
              <a:extLst>
                <a:ext uri="{FF2B5EF4-FFF2-40B4-BE49-F238E27FC236}">
                  <a16:creationId xmlns:a16="http://schemas.microsoft.com/office/drawing/2014/main" id="{02BCA101-DC95-4F34-AB01-33C7570647B1}"/>
                </a:ext>
              </a:extLst>
            </p:cNvPr>
            <p:cNvCxnSpPr>
              <a:cxnSpLocks/>
              <a:stCxn id="310" idx="2"/>
              <a:endCxn id="242"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F5BE9F5-2050-4858-BA3A-D570FCA9B003}"/>
                </a:ext>
              </a:extLst>
            </p:cNvPr>
            <p:cNvCxnSpPr>
              <a:stCxn id="312" idx="2"/>
              <a:endCxn id="242"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45" name="Straight Arrow Connector 244">
            <a:extLst>
              <a:ext uri="{FF2B5EF4-FFF2-40B4-BE49-F238E27FC236}">
                <a16:creationId xmlns:a16="http://schemas.microsoft.com/office/drawing/2014/main" id="{D5EC7A4F-C497-46C5-873C-7F3572B3A283}"/>
              </a:ext>
            </a:extLst>
          </p:cNvPr>
          <p:cNvCxnSpPr>
            <a:stCxn id="242" idx="3"/>
            <a:endCxn id="290"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660598C0-5F55-4945-ABA3-D55FF7AEFB53}"/>
              </a:ext>
            </a:extLst>
          </p:cNvPr>
          <p:cNvGrpSpPr/>
          <p:nvPr/>
        </p:nvGrpSpPr>
        <p:grpSpPr>
          <a:xfrm>
            <a:off x="4978950" y="1256833"/>
            <a:ext cx="1050352" cy="943888"/>
            <a:chOff x="4978950" y="1256833"/>
            <a:chExt cx="1050352" cy="943888"/>
          </a:xfrm>
        </p:grpSpPr>
        <p:grpSp>
          <p:nvGrpSpPr>
            <p:cNvPr id="247" name="Group 246">
              <a:extLst>
                <a:ext uri="{FF2B5EF4-FFF2-40B4-BE49-F238E27FC236}">
                  <a16:creationId xmlns:a16="http://schemas.microsoft.com/office/drawing/2014/main" id="{94C1129B-B13D-465B-AB44-A5BDE85D89B1}"/>
                </a:ext>
              </a:extLst>
            </p:cNvPr>
            <p:cNvGrpSpPr/>
            <p:nvPr/>
          </p:nvGrpSpPr>
          <p:grpSpPr>
            <a:xfrm>
              <a:off x="5026014" y="1380658"/>
              <a:ext cx="1003288" cy="820063"/>
              <a:chOff x="5594356" y="2069781"/>
              <a:chExt cx="1003288" cy="820063"/>
            </a:xfrm>
          </p:grpSpPr>
          <p:pic>
            <p:nvPicPr>
              <p:cNvPr id="250" name="Graphic 249">
                <a:extLst>
                  <a:ext uri="{FF2B5EF4-FFF2-40B4-BE49-F238E27FC236}">
                    <a16:creationId xmlns:a16="http://schemas.microsoft.com/office/drawing/2014/main" id="{72F5B6FE-DF77-4AA2-82C3-5A12B75DE4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251" name="TextBox 250">
                <a:extLst>
                  <a:ext uri="{FF2B5EF4-FFF2-40B4-BE49-F238E27FC236}">
                    <a16:creationId xmlns:a16="http://schemas.microsoft.com/office/drawing/2014/main" id="{65F64B84-8B5B-4F80-AF40-3197A2423188}"/>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248" name="Straight Arrow Connector 247">
              <a:extLst>
                <a:ext uri="{FF2B5EF4-FFF2-40B4-BE49-F238E27FC236}">
                  <a16:creationId xmlns:a16="http://schemas.microsoft.com/office/drawing/2014/main" id="{E7277D1D-7C65-4F91-8ACF-D96308D3E66E}"/>
                </a:ext>
              </a:extLst>
            </p:cNvPr>
            <p:cNvCxnSpPr>
              <a:stCxn id="219" idx="2"/>
              <a:endCxn id="250"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8F377807-6BC8-4860-9B92-B9FFF6ED3556}"/>
                </a:ext>
              </a:extLst>
            </p:cNvPr>
            <p:cNvCxnSpPr>
              <a:stCxn id="222" idx="2"/>
              <a:endCxn id="250"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DB5A1DB9-E44A-407E-8ED8-EB9BF32D083E}"/>
              </a:ext>
            </a:extLst>
          </p:cNvPr>
          <p:cNvGrpSpPr/>
          <p:nvPr/>
        </p:nvGrpSpPr>
        <p:grpSpPr>
          <a:xfrm>
            <a:off x="4911015" y="2200721"/>
            <a:ext cx="1233286" cy="1008858"/>
            <a:chOff x="4911015" y="2200721"/>
            <a:chExt cx="1233286" cy="1008858"/>
          </a:xfrm>
        </p:grpSpPr>
        <p:grpSp>
          <p:nvGrpSpPr>
            <p:cNvPr id="253" name="Group 252">
              <a:extLst>
                <a:ext uri="{FF2B5EF4-FFF2-40B4-BE49-F238E27FC236}">
                  <a16:creationId xmlns:a16="http://schemas.microsoft.com/office/drawing/2014/main" id="{6FAFC3D2-4A38-4DDD-B70F-B6F3C9CD6D42}"/>
                </a:ext>
              </a:extLst>
            </p:cNvPr>
            <p:cNvGrpSpPr/>
            <p:nvPr/>
          </p:nvGrpSpPr>
          <p:grpSpPr>
            <a:xfrm>
              <a:off x="4911015" y="2400354"/>
              <a:ext cx="1233286" cy="809225"/>
              <a:chOff x="5479357" y="2927552"/>
              <a:chExt cx="1233286" cy="809225"/>
            </a:xfrm>
          </p:grpSpPr>
          <p:pic>
            <p:nvPicPr>
              <p:cNvPr id="255" name="Graphic 254">
                <a:extLst>
                  <a:ext uri="{FF2B5EF4-FFF2-40B4-BE49-F238E27FC236}">
                    <a16:creationId xmlns:a16="http://schemas.microsoft.com/office/drawing/2014/main" id="{75C844CC-B5C8-4526-93D7-5346389F1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256" name="TextBox 255">
                <a:extLst>
                  <a:ext uri="{FF2B5EF4-FFF2-40B4-BE49-F238E27FC236}">
                    <a16:creationId xmlns:a16="http://schemas.microsoft.com/office/drawing/2014/main" id="{6C36F799-2E75-482A-89EE-C7C8D411D7BE}"/>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257" name="Graphic 256">
                <a:extLst>
                  <a:ext uri="{FF2B5EF4-FFF2-40B4-BE49-F238E27FC236}">
                    <a16:creationId xmlns:a16="http://schemas.microsoft.com/office/drawing/2014/main" id="{A462F644-E19E-417A-B807-430B3AF4547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254" name="Straight Arrow Connector 253">
              <a:extLst>
                <a:ext uri="{FF2B5EF4-FFF2-40B4-BE49-F238E27FC236}">
                  <a16:creationId xmlns:a16="http://schemas.microsoft.com/office/drawing/2014/main" id="{26F232F1-A918-4BCF-AE01-C3B82FB1829D}"/>
                </a:ext>
              </a:extLst>
            </p:cNvPr>
            <p:cNvCxnSpPr>
              <a:stCxn id="251" idx="2"/>
              <a:endCxn id="255"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58" name="Straight Arrow Connector 257">
            <a:extLst>
              <a:ext uri="{FF2B5EF4-FFF2-40B4-BE49-F238E27FC236}">
                <a16:creationId xmlns:a16="http://schemas.microsoft.com/office/drawing/2014/main" id="{EA5D54FA-A456-4540-9786-C51ABB932B69}"/>
              </a:ext>
            </a:extLst>
          </p:cNvPr>
          <p:cNvCxnSpPr>
            <a:stCxn id="242" idx="3"/>
            <a:endCxn id="31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072D38E2-1CF4-45D8-938C-E69563DB1CA1}"/>
              </a:ext>
            </a:extLst>
          </p:cNvPr>
          <p:cNvGrpSpPr/>
          <p:nvPr/>
        </p:nvGrpSpPr>
        <p:grpSpPr>
          <a:xfrm>
            <a:off x="6210299" y="364397"/>
            <a:ext cx="1416907" cy="1072304"/>
            <a:chOff x="6210299" y="364397"/>
            <a:chExt cx="1416907" cy="1072304"/>
          </a:xfrm>
        </p:grpSpPr>
        <p:grpSp>
          <p:nvGrpSpPr>
            <p:cNvPr id="260" name="Group 259">
              <a:extLst>
                <a:ext uri="{FF2B5EF4-FFF2-40B4-BE49-F238E27FC236}">
                  <a16:creationId xmlns:a16="http://schemas.microsoft.com/office/drawing/2014/main" id="{31386FE9-9E78-46E4-AF38-F87230BF9DAA}"/>
                </a:ext>
              </a:extLst>
            </p:cNvPr>
            <p:cNvGrpSpPr/>
            <p:nvPr/>
          </p:nvGrpSpPr>
          <p:grpSpPr>
            <a:xfrm>
              <a:off x="6737219" y="364397"/>
              <a:ext cx="889987" cy="1072304"/>
              <a:chOff x="7042958" y="1212920"/>
              <a:chExt cx="889987" cy="1072304"/>
            </a:xfrm>
          </p:grpSpPr>
          <p:pic>
            <p:nvPicPr>
              <p:cNvPr id="262" name="Graphic 261">
                <a:extLst>
                  <a:ext uri="{FF2B5EF4-FFF2-40B4-BE49-F238E27FC236}">
                    <a16:creationId xmlns:a16="http://schemas.microsoft.com/office/drawing/2014/main" id="{9DA31A19-74AC-49B2-B300-EB3EDF9A1B3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63" name="TextBox 262">
                <a:extLst>
                  <a:ext uri="{FF2B5EF4-FFF2-40B4-BE49-F238E27FC236}">
                    <a16:creationId xmlns:a16="http://schemas.microsoft.com/office/drawing/2014/main" id="{2CDECE4A-17D8-42CC-97C1-A7E2D1377656}"/>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261" name="Straight Arrow Connector 260">
              <a:extLst>
                <a:ext uri="{FF2B5EF4-FFF2-40B4-BE49-F238E27FC236}">
                  <a16:creationId xmlns:a16="http://schemas.microsoft.com/office/drawing/2014/main" id="{9FACDD2C-53AF-491B-B347-E2D8ED331FA0}"/>
                </a:ext>
              </a:extLst>
            </p:cNvPr>
            <p:cNvCxnSpPr>
              <a:stCxn id="262" idx="1"/>
              <a:endCxn id="221"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2952409-0013-4E23-B946-7265920A11BF}"/>
              </a:ext>
            </a:extLst>
          </p:cNvPr>
          <p:cNvGrpSpPr/>
          <p:nvPr/>
        </p:nvGrpSpPr>
        <p:grpSpPr>
          <a:xfrm>
            <a:off x="9225199" y="3534947"/>
            <a:ext cx="1940410" cy="2161853"/>
            <a:chOff x="9225199" y="3534947"/>
            <a:chExt cx="1940410" cy="2161853"/>
          </a:xfrm>
        </p:grpSpPr>
        <p:grpSp>
          <p:nvGrpSpPr>
            <p:cNvPr id="265" name="Group 264">
              <a:extLst>
                <a:ext uri="{FF2B5EF4-FFF2-40B4-BE49-F238E27FC236}">
                  <a16:creationId xmlns:a16="http://schemas.microsoft.com/office/drawing/2014/main" id="{015FF06F-0C5E-4FB0-A172-FD748ABA50D5}"/>
                </a:ext>
              </a:extLst>
            </p:cNvPr>
            <p:cNvGrpSpPr/>
            <p:nvPr/>
          </p:nvGrpSpPr>
          <p:grpSpPr>
            <a:xfrm>
              <a:off x="10118719" y="4960792"/>
              <a:ext cx="1013419" cy="736008"/>
              <a:chOff x="6812476" y="4273607"/>
              <a:chExt cx="1013419" cy="736008"/>
            </a:xfrm>
          </p:grpSpPr>
          <p:pic>
            <p:nvPicPr>
              <p:cNvPr id="273" name="Picture 272">
                <a:extLst>
                  <a:ext uri="{FF2B5EF4-FFF2-40B4-BE49-F238E27FC236}">
                    <a16:creationId xmlns:a16="http://schemas.microsoft.com/office/drawing/2014/main" id="{B426B073-6E71-4E95-B16C-EC6015849A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274" name="TextBox 273">
                <a:extLst>
                  <a:ext uri="{FF2B5EF4-FFF2-40B4-BE49-F238E27FC236}">
                    <a16:creationId xmlns:a16="http://schemas.microsoft.com/office/drawing/2014/main" id="{B420246A-6F31-45C8-A850-D2FD4DA5C8E0}"/>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266" name="Group 265">
              <a:extLst>
                <a:ext uri="{FF2B5EF4-FFF2-40B4-BE49-F238E27FC236}">
                  <a16:creationId xmlns:a16="http://schemas.microsoft.com/office/drawing/2014/main" id="{35C4FF91-722A-45B2-96D1-F84D9C35FAC1}"/>
                </a:ext>
              </a:extLst>
            </p:cNvPr>
            <p:cNvGrpSpPr/>
            <p:nvPr/>
          </p:nvGrpSpPr>
          <p:grpSpPr>
            <a:xfrm>
              <a:off x="10182872" y="4152564"/>
              <a:ext cx="885115" cy="793835"/>
              <a:chOff x="9585806" y="4313095"/>
              <a:chExt cx="885115" cy="793835"/>
            </a:xfrm>
          </p:grpSpPr>
          <p:pic>
            <p:nvPicPr>
              <p:cNvPr id="271" name="Picture 270">
                <a:extLst>
                  <a:ext uri="{FF2B5EF4-FFF2-40B4-BE49-F238E27FC236}">
                    <a16:creationId xmlns:a16="http://schemas.microsoft.com/office/drawing/2014/main" id="{DBF42C5F-728D-460F-8E63-1051E1AC8C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272" name="TextBox 271">
                <a:extLst>
                  <a:ext uri="{FF2B5EF4-FFF2-40B4-BE49-F238E27FC236}">
                    <a16:creationId xmlns:a16="http://schemas.microsoft.com/office/drawing/2014/main" id="{6679D60A-B218-40C5-9EE0-BE65C817446C}"/>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267" name="Rectangle: Rounded Corners 266">
              <a:extLst>
                <a:ext uri="{FF2B5EF4-FFF2-40B4-BE49-F238E27FC236}">
                  <a16:creationId xmlns:a16="http://schemas.microsoft.com/office/drawing/2014/main" id="{96BC39A9-755A-4F2F-8930-293B78565B27}"/>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268" name="Straight Arrow Connector 267">
              <a:extLst>
                <a:ext uri="{FF2B5EF4-FFF2-40B4-BE49-F238E27FC236}">
                  <a16:creationId xmlns:a16="http://schemas.microsoft.com/office/drawing/2014/main" id="{3297F833-E109-4A7B-95DB-894EE238D910}"/>
                </a:ext>
              </a:extLst>
            </p:cNvPr>
            <p:cNvCxnSpPr>
              <a:cxnSpLocks/>
              <a:stCxn id="267" idx="1"/>
              <a:endCxn id="215"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B755371-C67D-4F9F-BE38-A6D38C7729DA}"/>
                </a:ext>
              </a:extLst>
            </p:cNvPr>
            <p:cNvCxnSpPr>
              <a:endCxn id="215"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FDA52D9-A39F-439A-8266-29A441B84117}"/>
                </a:ext>
              </a:extLst>
            </p:cNvPr>
            <p:cNvCxnSpPr>
              <a:cxnSpLocks/>
              <a:stCxn id="273" idx="1"/>
              <a:endCxn id="215"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050CD50-3717-4BB9-81A6-1EBFDF00B052}"/>
              </a:ext>
            </a:extLst>
          </p:cNvPr>
          <p:cNvGrpSpPr/>
          <p:nvPr/>
        </p:nvGrpSpPr>
        <p:grpSpPr>
          <a:xfrm>
            <a:off x="7308244" y="4184971"/>
            <a:ext cx="1372000" cy="906181"/>
            <a:chOff x="7308244" y="4184971"/>
            <a:chExt cx="1372000" cy="906181"/>
          </a:xfrm>
        </p:grpSpPr>
        <p:cxnSp>
          <p:nvCxnSpPr>
            <p:cNvPr id="276" name="Straight Arrow Connector 275">
              <a:extLst>
                <a:ext uri="{FF2B5EF4-FFF2-40B4-BE49-F238E27FC236}">
                  <a16:creationId xmlns:a16="http://schemas.microsoft.com/office/drawing/2014/main" id="{27EF8DD9-95C4-48A7-9F39-2CFE094C3C52}"/>
                </a:ext>
              </a:extLst>
            </p:cNvPr>
            <p:cNvCxnSpPr>
              <a:stCxn id="215" idx="1"/>
              <a:endCxn id="295"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66E0E95-F7F1-444C-B075-2F5EE6E7CB34}"/>
                </a:ext>
              </a:extLst>
            </p:cNvPr>
            <p:cNvCxnSpPr>
              <a:stCxn id="215" idx="1"/>
              <a:endCxn id="224"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81E7ECA1-039F-4C94-B232-4F5D0100E83B}"/>
              </a:ext>
            </a:extLst>
          </p:cNvPr>
          <p:cNvGrpSpPr/>
          <p:nvPr/>
        </p:nvGrpSpPr>
        <p:grpSpPr>
          <a:xfrm>
            <a:off x="6434816" y="3022376"/>
            <a:ext cx="2245428" cy="1653443"/>
            <a:chOff x="6434816" y="3022376"/>
            <a:chExt cx="2245428" cy="1653443"/>
          </a:xfrm>
        </p:grpSpPr>
        <p:grpSp>
          <p:nvGrpSpPr>
            <p:cNvPr id="279" name="Group 278">
              <a:extLst>
                <a:ext uri="{FF2B5EF4-FFF2-40B4-BE49-F238E27FC236}">
                  <a16:creationId xmlns:a16="http://schemas.microsoft.com/office/drawing/2014/main" id="{B630BD07-CC77-4018-A409-3A1505723C0D}"/>
                </a:ext>
              </a:extLst>
            </p:cNvPr>
            <p:cNvGrpSpPr/>
            <p:nvPr/>
          </p:nvGrpSpPr>
          <p:grpSpPr>
            <a:xfrm>
              <a:off x="6434816" y="3022376"/>
              <a:ext cx="1187506" cy="809225"/>
              <a:chOff x="6735535" y="2927552"/>
              <a:chExt cx="1187506" cy="809225"/>
            </a:xfrm>
          </p:grpSpPr>
          <p:pic>
            <p:nvPicPr>
              <p:cNvPr id="281" name="Graphic 280">
                <a:extLst>
                  <a:ext uri="{FF2B5EF4-FFF2-40B4-BE49-F238E27FC236}">
                    <a16:creationId xmlns:a16="http://schemas.microsoft.com/office/drawing/2014/main" id="{D9935061-593B-4219-8AE8-ABEADC2322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82" name="TextBox 281">
                <a:extLst>
                  <a:ext uri="{FF2B5EF4-FFF2-40B4-BE49-F238E27FC236}">
                    <a16:creationId xmlns:a16="http://schemas.microsoft.com/office/drawing/2014/main" id="{8A3AD74D-F868-48FF-AB91-E39409997A6D}"/>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83" name="Picture 282">
                <a:extLst>
                  <a:ext uri="{FF2B5EF4-FFF2-40B4-BE49-F238E27FC236}">
                    <a16:creationId xmlns:a16="http://schemas.microsoft.com/office/drawing/2014/main" id="{6E68353E-8724-445B-8E20-CE3EF2CEEC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280" name="Straight Arrow Connector 279">
              <a:extLst>
                <a:ext uri="{FF2B5EF4-FFF2-40B4-BE49-F238E27FC236}">
                  <a16:creationId xmlns:a16="http://schemas.microsoft.com/office/drawing/2014/main" id="{FF999637-AB10-49DB-BDDA-9D2EA2773AA4}"/>
                </a:ext>
              </a:extLst>
            </p:cNvPr>
            <p:cNvCxnSpPr>
              <a:stCxn id="215" idx="1"/>
              <a:endCxn id="281"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id="{CC55EC39-3D60-4396-B7B1-7B60B01C68B2}"/>
              </a:ext>
            </a:extLst>
          </p:cNvPr>
          <p:cNvGrpSpPr/>
          <p:nvPr/>
        </p:nvGrpSpPr>
        <p:grpSpPr>
          <a:xfrm>
            <a:off x="8952722" y="2525744"/>
            <a:ext cx="2305701" cy="1877597"/>
            <a:chOff x="8952722" y="2525744"/>
            <a:chExt cx="2305701" cy="1877597"/>
          </a:xfrm>
        </p:grpSpPr>
        <p:sp>
          <p:nvSpPr>
            <p:cNvPr id="285" name="Rectangle: Rounded Corners 284">
              <a:extLst>
                <a:ext uri="{FF2B5EF4-FFF2-40B4-BE49-F238E27FC236}">
                  <a16:creationId xmlns:a16="http://schemas.microsoft.com/office/drawing/2014/main" id="{A50A1942-C409-4F56-9934-EB05F87E079B}"/>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286" name="Straight Arrow Connector 285">
              <a:extLst>
                <a:ext uri="{FF2B5EF4-FFF2-40B4-BE49-F238E27FC236}">
                  <a16:creationId xmlns:a16="http://schemas.microsoft.com/office/drawing/2014/main" id="{50CBAD27-61BF-4A37-B098-25B1E335DB7F}"/>
                </a:ext>
              </a:extLst>
            </p:cNvPr>
            <p:cNvCxnSpPr>
              <a:stCxn id="285" idx="1"/>
              <a:endCxn id="215"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id="{84DA0396-894C-4264-A9AD-425C7EA9CCEF}"/>
              </a:ext>
            </a:extLst>
          </p:cNvPr>
          <p:cNvGrpSpPr/>
          <p:nvPr/>
        </p:nvGrpSpPr>
        <p:grpSpPr>
          <a:xfrm>
            <a:off x="5050571" y="4184971"/>
            <a:ext cx="1707679" cy="1195050"/>
            <a:chOff x="5050571" y="4184971"/>
            <a:chExt cx="1707679" cy="1195050"/>
          </a:xfrm>
        </p:grpSpPr>
        <p:grpSp>
          <p:nvGrpSpPr>
            <p:cNvPr id="288" name="Group 287">
              <a:extLst>
                <a:ext uri="{FF2B5EF4-FFF2-40B4-BE49-F238E27FC236}">
                  <a16:creationId xmlns:a16="http://schemas.microsoft.com/office/drawing/2014/main" id="{749676B2-EEFA-4BCA-A809-351E6A21D414}"/>
                </a:ext>
              </a:extLst>
            </p:cNvPr>
            <p:cNvGrpSpPr/>
            <p:nvPr/>
          </p:nvGrpSpPr>
          <p:grpSpPr>
            <a:xfrm>
              <a:off x="5050571" y="4431226"/>
              <a:ext cx="954172" cy="948795"/>
              <a:chOff x="5618913" y="4376259"/>
              <a:chExt cx="954172" cy="948795"/>
            </a:xfrm>
          </p:grpSpPr>
          <p:pic>
            <p:nvPicPr>
              <p:cNvPr id="290" name="Graphic 289">
                <a:extLst>
                  <a:ext uri="{FF2B5EF4-FFF2-40B4-BE49-F238E27FC236}">
                    <a16:creationId xmlns:a16="http://schemas.microsoft.com/office/drawing/2014/main" id="{999EBA6C-58EF-49F6-A597-7EE7D4C3415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291" name="TextBox 290">
                <a:extLst>
                  <a:ext uri="{FF2B5EF4-FFF2-40B4-BE49-F238E27FC236}">
                    <a16:creationId xmlns:a16="http://schemas.microsoft.com/office/drawing/2014/main" id="{A3230423-E506-4B0E-B057-044F997C0BF0}"/>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289" name="Straight Arrow Connector 288">
              <a:extLst>
                <a:ext uri="{FF2B5EF4-FFF2-40B4-BE49-F238E27FC236}">
                  <a16:creationId xmlns:a16="http://schemas.microsoft.com/office/drawing/2014/main" id="{31E21EE7-6A32-4FE6-B992-E9DD2470ED63}"/>
                </a:ext>
              </a:extLst>
            </p:cNvPr>
            <p:cNvCxnSpPr>
              <a:cxnSpLocks/>
              <a:stCxn id="224" idx="1"/>
              <a:endCxn id="290"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CF6145DE-62E3-4B19-A917-BAE09E82E875}"/>
              </a:ext>
            </a:extLst>
          </p:cNvPr>
          <p:cNvGrpSpPr/>
          <p:nvPr/>
        </p:nvGrpSpPr>
        <p:grpSpPr>
          <a:xfrm>
            <a:off x="5808700" y="4698060"/>
            <a:ext cx="1832888" cy="1142763"/>
            <a:chOff x="5808700" y="4698060"/>
            <a:chExt cx="1832888" cy="1142763"/>
          </a:xfrm>
        </p:grpSpPr>
        <p:grpSp>
          <p:nvGrpSpPr>
            <p:cNvPr id="293" name="Group 292">
              <a:extLst>
                <a:ext uri="{FF2B5EF4-FFF2-40B4-BE49-F238E27FC236}">
                  <a16:creationId xmlns:a16="http://schemas.microsoft.com/office/drawing/2014/main" id="{FF664A8F-1981-4244-8C2F-899C0D0BF477}"/>
                </a:ext>
              </a:extLst>
            </p:cNvPr>
            <p:cNvGrpSpPr/>
            <p:nvPr/>
          </p:nvGrpSpPr>
          <p:grpSpPr>
            <a:xfrm>
              <a:off x="6424909" y="4816155"/>
              <a:ext cx="1216679" cy="1024668"/>
              <a:chOff x="6720948" y="2927552"/>
              <a:chExt cx="1216679" cy="1024668"/>
            </a:xfrm>
          </p:grpSpPr>
          <p:pic>
            <p:nvPicPr>
              <p:cNvPr id="295" name="Graphic 294">
                <a:extLst>
                  <a:ext uri="{FF2B5EF4-FFF2-40B4-BE49-F238E27FC236}">
                    <a16:creationId xmlns:a16="http://schemas.microsoft.com/office/drawing/2014/main" id="{8C83C087-62E0-4D36-B3B1-15C6811F0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96" name="TextBox 295">
                <a:extLst>
                  <a:ext uri="{FF2B5EF4-FFF2-40B4-BE49-F238E27FC236}">
                    <a16:creationId xmlns:a16="http://schemas.microsoft.com/office/drawing/2014/main" id="{BBDBC583-1702-45A4-821C-E8AA87E56B4B}"/>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297" name="Picture 296">
                <a:extLst>
                  <a:ext uri="{FF2B5EF4-FFF2-40B4-BE49-F238E27FC236}">
                    <a16:creationId xmlns:a16="http://schemas.microsoft.com/office/drawing/2014/main" id="{9F73F5A5-85A0-4EDF-9302-545F7AEE5E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294" name="Straight Arrow Connector 293">
              <a:extLst>
                <a:ext uri="{FF2B5EF4-FFF2-40B4-BE49-F238E27FC236}">
                  <a16:creationId xmlns:a16="http://schemas.microsoft.com/office/drawing/2014/main" id="{88D702D5-62FA-454B-8758-64F0C92FBA8A}"/>
                </a:ext>
              </a:extLst>
            </p:cNvPr>
            <p:cNvCxnSpPr>
              <a:stCxn id="295" idx="1"/>
              <a:endCxn id="290"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7256156C-69A2-4B28-A190-E0D98EAE9D45}"/>
              </a:ext>
            </a:extLst>
          </p:cNvPr>
          <p:cNvGrpSpPr/>
          <p:nvPr/>
        </p:nvGrpSpPr>
        <p:grpSpPr>
          <a:xfrm>
            <a:off x="6435324" y="2139460"/>
            <a:ext cx="2244920" cy="2536359"/>
            <a:chOff x="6435324" y="2139460"/>
            <a:chExt cx="2244920" cy="2536359"/>
          </a:xfrm>
        </p:grpSpPr>
        <p:grpSp>
          <p:nvGrpSpPr>
            <p:cNvPr id="299" name="Group 298">
              <a:extLst>
                <a:ext uri="{FF2B5EF4-FFF2-40B4-BE49-F238E27FC236}">
                  <a16:creationId xmlns:a16="http://schemas.microsoft.com/office/drawing/2014/main" id="{7FCF52D9-A301-4BDC-9F63-6150FB2380C1}"/>
                </a:ext>
              </a:extLst>
            </p:cNvPr>
            <p:cNvGrpSpPr/>
            <p:nvPr/>
          </p:nvGrpSpPr>
          <p:grpSpPr>
            <a:xfrm>
              <a:off x="6435324" y="2139460"/>
              <a:ext cx="1207318" cy="809225"/>
              <a:chOff x="6725631" y="2927552"/>
              <a:chExt cx="1207318" cy="809225"/>
            </a:xfrm>
          </p:grpSpPr>
          <p:pic>
            <p:nvPicPr>
              <p:cNvPr id="301" name="Graphic 300">
                <a:extLst>
                  <a:ext uri="{FF2B5EF4-FFF2-40B4-BE49-F238E27FC236}">
                    <a16:creationId xmlns:a16="http://schemas.microsoft.com/office/drawing/2014/main" id="{31D0E6D9-AA8B-4ED7-A547-00DEFC0366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302" name="TextBox 301">
                <a:extLst>
                  <a:ext uri="{FF2B5EF4-FFF2-40B4-BE49-F238E27FC236}">
                    <a16:creationId xmlns:a16="http://schemas.microsoft.com/office/drawing/2014/main" id="{7E91CAF2-79A8-4311-988A-1E652B12A15A}"/>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303" name="Picture 302">
                <a:extLst>
                  <a:ext uri="{FF2B5EF4-FFF2-40B4-BE49-F238E27FC236}">
                    <a16:creationId xmlns:a16="http://schemas.microsoft.com/office/drawing/2014/main" id="{1C65F4C3-03CD-4E11-98E8-4F821A56E9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300" name="Straight Arrow Connector 299">
              <a:extLst>
                <a:ext uri="{FF2B5EF4-FFF2-40B4-BE49-F238E27FC236}">
                  <a16:creationId xmlns:a16="http://schemas.microsoft.com/office/drawing/2014/main" id="{F1C7299A-DDBC-47EA-B6AF-25AB2541F223}"/>
                </a:ext>
              </a:extLst>
            </p:cNvPr>
            <p:cNvCxnSpPr>
              <a:stCxn id="215" idx="1"/>
              <a:endCxn id="302"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DF82B8A7-158C-4E1E-80F8-AC2442D6E638}"/>
              </a:ext>
            </a:extLst>
          </p:cNvPr>
          <p:cNvGrpSpPr/>
          <p:nvPr/>
        </p:nvGrpSpPr>
        <p:grpSpPr>
          <a:xfrm>
            <a:off x="1681606" y="3055691"/>
            <a:ext cx="3229409" cy="1185701"/>
            <a:chOff x="1681606" y="3055691"/>
            <a:chExt cx="3229409" cy="1185701"/>
          </a:xfrm>
        </p:grpSpPr>
        <p:cxnSp>
          <p:nvCxnSpPr>
            <p:cNvPr id="305" name="Straight Arrow Connector 304">
              <a:extLst>
                <a:ext uri="{FF2B5EF4-FFF2-40B4-BE49-F238E27FC236}">
                  <a16:creationId xmlns:a16="http://schemas.microsoft.com/office/drawing/2014/main" id="{CA57867B-0311-4835-81F6-1563B40622D2}"/>
                </a:ext>
              </a:extLst>
            </p:cNvPr>
            <p:cNvCxnSpPr>
              <a:stCxn id="256" idx="1"/>
              <a:endCxn id="311"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5E453385-3D8B-45EE-86F2-C4FF5E4D3825}"/>
                </a:ext>
              </a:extLst>
            </p:cNvPr>
            <p:cNvGrpSpPr/>
            <p:nvPr/>
          </p:nvGrpSpPr>
          <p:grpSpPr>
            <a:xfrm>
              <a:off x="1681606" y="3275351"/>
              <a:ext cx="673582" cy="750598"/>
              <a:chOff x="2238829" y="4221115"/>
              <a:chExt cx="673582" cy="750598"/>
            </a:xfrm>
          </p:grpSpPr>
          <p:pic>
            <p:nvPicPr>
              <p:cNvPr id="311" name="Graphic 310">
                <a:extLst>
                  <a:ext uri="{FF2B5EF4-FFF2-40B4-BE49-F238E27FC236}">
                    <a16:creationId xmlns:a16="http://schemas.microsoft.com/office/drawing/2014/main" id="{D8F973CB-2BDB-4655-8361-171545FFB1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312" name="TextBox 311">
                <a:extLst>
                  <a:ext uri="{FF2B5EF4-FFF2-40B4-BE49-F238E27FC236}">
                    <a16:creationId xmlns:a16="http://schemas.microsoft.com/office/drawing/2014/main" id="{78764AEB-6171-46E0-9B08-B56DB58AF3C1}"/>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307" name="Group 306">
              <a:extLst>
                <a:ext uri="{FF2B5EF4-FFF2-40B4-BE49-F238E27FC236}">
                  <a16:creationId xmlns:a16="http://schemas.microsoft.com/office/drawing/2014/main" id="{A1B903D1-DED5-4DF1-AE72-C10BF4FF210F}"/>
                </a:ext>
              </a:extLst>
            </p:cNvPr>
            <p:cNvGrpSpPr/>
            <p:nvPr/>
          </p:nvGrpSpPr>
          <p:grpSpPr>
            <a:xfrm>
              <a:off x="2431134" y="3275351"/>
              <a:ext cx="892680" cy="966041"/>
              <a:chOff x="3195865" y="4364435"/>
              <a:chExt cx="892680" cy="966041"/>
            </a:xfrm>
          </p:grpSpPr>
          <p:pic>
            <p:nvPicPr>
              <p:cNvPr id="309" name="Graphic 308">
                <a:extLst>
                  <a:ext uri="{FF2B5EF4-FFF2-40B4-BE49-F238E27FC236}">
                    <a16:creationId xmlns:a16="http://schemas.microsoft.com/office/drawing/2014/main" id="{C609A6D7-A9F8-4F33-8CAD-E7FEDCF85B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310" name="TextBox 309">
                <a:extLst>
                  <a:ext uri="{FF2B5EF4-FFF2-40B4-BE49-F238E27FC236}">
                    <a16:creationId xmlns:a16="http://schemas.microsoft.com/office/drawing/2014/main" id="{62605D49-C69A-4AD5-9179-05EDC5F2B64C}"/>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308" name="Straight Arrow Connector 307">
              <a:extLst>
                <a:ext uri="{FF2B5EF4-FFF2-40B4-BE49-F238E27FC236}">
                  <a16:creationId xmlns:a16="http://schemas.microsoft.com/office/drawing/2014/main" id="{F13FA6C8-338F-49FE-8C70-EC298DC16CB6}"/>
                </a:ext>
              </a:extLst>
            </p:cNvPr>
            <p:cNvCxnSpPr>
              <a:stCxn id="256" idx="1"/>
              <a:endCxn id="309"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1B18972D-CA8A-4A20-87DF-7D8F95ECE132}"/>
              </a:ext>
            </a:extLst>
          </p:cNvPr>
          <p:cNvGrpSpPr/>
          <p:nvPr/>
        </p:nvGrpSpPr>
        <p:grpSpPr>
          <a:xfrm>
            <a:off x="5120013" y="3338703"/>
            <a:ext cx="815288" cy="820063"/>
            <a:chOff x="5006579" y="4275933"/>
            <a:chExt cx="815288" cy="820063"/>
          </a:xfrm>
        </p:grpSpPr>
        <p:pic>
          <p:nvPicPr>
            <p:cNvPr id="315" name="Graphic 314">
              <a:extLst>
                <a:ext uri="{FF2B5EF4-FFF2-40B4-BE49-F238E27FC236}">
                  <a16:creationId xmlns:a16="http://schemas.microsoft.com/office/drawing/2014/main" id="{49B97F82-E367-4E86-BDB8-7282F20C81C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16" name="TextBox 315">
              <a:extLst>
                <a:ext uri="{FF2B5EF4-FFF2-40B4-BE49-F238E27FC236}">
                  <a16:creationId xmlns:a16="http://schemas.microsoft.com/office/drawing/2014/main" id="{70455A18-EBB2-497C-AC78-A512BD2D1D2A}"/>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317" name="Straight Arrow Connector 316">
            <a:extLst>
              <a:ext uri="{FF2B5EF4-FFF2-40B4-BE49-F238E27FC236}">
                <a16:creationId xmlns:a16="http://schemas.microsoft.com/office/drawing/2014/main" id="{A51260F6-DB9B-44B3-A7ED-BA99AD71586C}"/>
              </a:ext>
            </a:extLst>
          </p:cNvPr>
          <p:cNvCxnSpPr>
            <a:cxnSpLocks/>
            <a:stCxn id="255" idx="2"/>
            <a:endCxn id="31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51295304-CFE6-4E52-B8A3-A6F42893E079}"/>
              </a:ext>
            </a:extLst>
          </p:cNvPr>
          <p:cNvCxnSpPr>
            <a:stCxn id="262" idx="1"/>
            <a:endCxn id="250"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314"/>
                                        </p:tgtEl>
                                        <p:attrNameLst>
                                          <p:attrName>style.visibility</p:attrName>
                                        </p:attrNameLst>
                                      </p:cBhvr>
                                      <p:to>
                                        <p:strVal val="visible"/>
                                      </p:to>
                                    </p:set>
                                    <p:animEffect transition="in" filter="fade">
                                      <p:cBhvr>
                                        <p:cTn id="13" dur="500"/>
                                        <p:tgtEl>
                                          <p:spTgt spid="3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wipe(right)">
                                      <p:cBhvr>
                                        <p:cTn id="18" dur="500"/>
                                        <p:tgtEl>
                                          <p:spTgt spid="2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animEffect transition="in" filter="fade">
                                      <p:cBhvr>
                                        <p:cTn id="23" dur="500"/>
                                        <p:tgtEl>
                                          <p:spTgt spid="2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87"/>
                                        </p:tgtEl>
                                        <p:attrNameLst>
                                          <p:attrName>style.visibility</p:attrName>
                                        </p:attrNameLst>
                                      </p:cBhvr>
                                      <p:to>
                                        <p:strVal val="visible"/>
                                      </p:to>
                                    </p:set>
                                    <p:animEffect transition="in" filter="wipe(right)">
                                      <p:cBhvr>
                                        <p:cTn id="28" dur="500"/>
                                        <p:tgtEl>
                                          <p:spTgt spid="2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46"/>
                                        </p:tgtEl>
                                        <p:attrNameLst>
                                          <p:attrName>style.visibility</p:attrName>
                                        </p:attrNameLst>
                                      </p:cBhvr>
                                      <p:to>
                                        <p:strVal val="visible"/>
                                      </p:to>
                                    </p:set>
                                    <p:animEffect transition="in" filter="wipe(up)">
                                      <p:cBhvr>
                                        <p:cTn id="33" dur="500"/>
                                        <p:tgtEl>
                                          <p:spTgt spid="2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18"/>
                                        </p:tgtEl>
                                        <p:attrNameLst>
                                          <p:attrName>style.visibility</p:attrName>
                                        </p:attrNameLst>
                                      </p:cBhvr>
                                      <p:to>
                                        <p:strVal val="visible"/>
                                      </p:to>
                                    </p:set>
                                    <p:animEffect transition="in" filter="wipe(up)">
                                      <p:cBhvr>
                                        <p:cTn id="38" dur="500"/>
                                        <p:tgtEl>
                                          <p:spTgt spid="3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wipe(up)">
                                      <p:cBhvr>
                                        <p:cTn id="43" dur="500"/>
                                        <p:tgtEl>
                                          <p:spTgt spid="25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7"/>
                                        </p:tgtEl>
                                        <p:attrNameLst>
                                          <p:attrName>style.visibility</p:attrName>
                                        </p:attrNameLst>
                                      </p:cBhvr>
                                      <p:to>
                                        <p:strVal val="visible"/>
                                      </p:to>
                                    </p:set>
                                    <p:animEffect transition="in" filter="wipe(up)">
                                      <p:cBhvr>
                                        <p:cTn id="48" dur="500"/>
                                        <p:tgtEl>
                                          <p:spTgt spid="3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wipe(right)">
                                      <p:cBhvr>
                                        <p:cTn id="53" dur="500"/>
                                        <p:tgtEl>
                                          <p:spTgt spid="30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38"/>
                                        </p:tgtEl>
                                        <p:attrNameLst>
                                          <p:attrName>style.visibility</p:attrName>
                                        </p:attrNameLst>
                                      </p:cBhvr>
                                      <p:to>
                                        <p:strVal val="visible"/>
                                      </p:to>
                                    </p:set>
                                    <p:animEffect transition="in" filter="wipe(up)">
                                      <p:cBhvr>
                                        <p:cTn id="58" dur="500"/>
                                        <p:tgtEl>
                                          <p:spTgt spid="2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8"/>
                                        </p:tgtEl>
                                        <p:attrNameLst>
                                          <p:attrName>style.visibility</p:attrName>
                                        </p:attrNameLst>
                                      </p:cBhvr>
                                      <p:to>
                                        <p:strVal val="visible"/>
                                      </p:to>
                                    </p:set>
                                    <p:animEffect transition="in" filter="wipe(left)">
                                      <p:cBhvr>
                                        <p:cTn id="63" dur="500"/>
                                        <p:tgtEl>
                                          <p:spTgt spid="25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wipe(left)">
                                      <p:cBhvr>
                                        <p:cTn id="68" dur="500"/>
                                        <p:tgtEl>
                                          <p:spTgt spid="2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292"/>
                                        </p:tgtEl>
                                        <p:attrNameLst>
                                          <p:attrName>style.visibility</p:attrName>
                                        </p:attrNameLst>
                                      </p:cBhvr>
                                      <p:to>
                                        <p:strVal val="visible"/>
                                      </p:to>
                                    </p:set>
                                    <p:animEffect transition="in" filter="wipe(right)">
                                      <p:cBhvr>
                                        <p:cTn id="73" dur="500"/>
                                        <p:tgtEl>
                                          <p:spTgt spid="29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4"/>
                                        </p:tgtEl>
                                        <p:attrNameLst>
                                          <p:attrName>style.visibility</p:attrName>
                                        </p:attrNameLst>
                                      </p:cBhvr>
                                      <p:to>
                                        <p:strVal val="visible"/>
                                      </p:to>
                                    </p:set>
                                    <p:animEffect transition="in" filter="fade">
                                      <p:cBhvr>
                                        <p:cTn id="78" dur="500"/>
                                        <p:tgtEl>
                                          <p:spTgt spid="2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275"/>
                                        </p:tgtEl>
                                        <p:attrNameLst>
                                          <p:attrName>style.visibility</p:attrName>
                                        </p:attrNameLst>
                                      </p:cBhvr>
                                      <p:to>
                                        <p:strVal val="visible"/>
                                      </p:to>
                                    </p:set>
                                    <p:animEffect transition="in" filter="wipe(right)">
                                      <p:cBhvr>
                                        <p:cTn id="83" dur="500"/>
                                        <p:tgtEl>
                                          <p:spTgt spid="27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264"/>
                                        </p:tgtEl>
                                        <p:attrNameLst>
                                          <p:attrName>style.visibility</p:attrName>
                                        </p:attrNameLst>
                                      </p:cBhvr>
                                      <p:to>
                                        <p:strVal val="visible"/>
                                      </p:to>
                                    </p:set>
                                    <p:animEffect transition="in" filter="wipe(right)">
                                      <p:cBhvr>
                                        <p:cTn id="88" dur="500"/>
                                        <p:tgtEl>
                                          <p:spTgt spid="26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278"/>
                                        </p:tgtEl>
                                        <p:attrNameLst>
                                          <p:attrName>style.visibility</p:attrName>
                                        </p:attrNameLst>
                                      </p:cBhvr>
                                      <p:to>
                                        <p:strVal val="visible"/>
                                      </p:to>
                                    </p:set>
                                    <p:animEffect transition="in" filter="wipe(down)">
                                      <p:cBhvr>
                                        <p:cTn id="93" dur="500"/>
                                        <p:tgtEl>
                                          <p:spTgt spid="27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298"/>
                                        </p:tgtEl>
                                        <p:attrNameLst>
                                          <p:attrName>style.visibility</p:attrName>
                                        </p:attrNameLst>
                                      </p:cBhvr>
                                      <p:to>
                                        <p:strVal val="visible"/>
                                      </p:to>
                                    </p:set>
                                    <p:animEffect transition="in" filter="wipe(down)">
                                      <p:cBhvr>
                                        <p:cTn id="98" dur="500"/>
                                        <p:tgtEl>
                                          <p:spTgt spid="29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84"/>
                                        </p:tgtEl>
                                        <p:attrNameLst>
                                          <p:attrName>style.visibility</p:attrName>
                                        </p:attrNameLst>
                                      </p:cBhvr>
                                      <p:to>
                                        <p:strVal val="visible"/>
                                      </p:to>
                                    </p:set>
                                    <p:animEffect transition="in" filter="wipe(up)">
                                      <p:cBhvr>
                                        <p:cTn id="103" dur="500"/>
                                        <p:tgtEl>
                                          <p:spTgt spid="28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wipe(up)">
                                      <p:cBhvr>
                                        <p:cTn id="10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9A5A-B644-4012-871F-D84B93D58BC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3088B4A3-8C38-4B78-829E-28E091EEEF48}"/>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57490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4D3F7B5-0E4F-4755-B312-87D02B026291}"/>
              </a:ext>
            </a:extLst>
          </p:cNvPr>
          <p:cNvGrpSpPr/>
          <p:nvPr/>
        </p:nvGrpSpPr>
        <p:grpSpPr>
          <a:xfrm>
            <a:off x="1886520" y="1915960"/>
            <a:ext cx="2626277" cy="1925235"/>
            <a:chOff x="1886520" y="1915960"/>
            <a:chExt cx="2626277" cy="1925235"/>
          </a:xfrm>
        </p:grpSpPr>
        <p:pic>
          <p:nvPicPr>
            <p:cNvPr id="4" name="Graphic 3">
              <a:extLst>
                <a:ext uri="{FF2B5EF4-FFF2-40B4-BE49-F238E27FC236}">
                  <a16:creationId xmlns:a16="http://schemas.microsoft.com/office/drawing/2014/main" id="{EBF261CE-6A3E-4319-BAF5-6F43C239A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5" name="TextBox 4">
              <a:extLst>
                <a:ext uri="{FF2B5EF4-FFF2-40B4-BE49-F238E27FC236}">
                  <a16:creationId xmlns:a16="http://schemas.microsoft.com/office/drawing/2014/main" id="{AAC8BFFA-AD41-46B7-AA31-2891A1493CF0}"/>
                </a:ext>
              </a:extLst>
            </p:cNvPr>
            <p:cNvSpPr txBox="1"/>
            <p:nvPr/>
          </p:nvSpPr>
          <p:spPr>
            <a:xfrm>
              <a:off x="1886520" y="3471863"/>
              <a:ext cx="2626277" cy="369332"/>
            </a:xfrm>
            <a:prstGeom prst="rect">
              <a:avLst/>
            </a:prstGeom>
            <a:noFill/>
          </p:spPr>
          <p:txBody>
            <a:bodyPr wrap="square" rtlCol="0">
              <a:spAutoFit/>
            </a:bodyPr>
            <a:lstStyle/>
            <a:p>
              <a:pPr algn="ctr"/>
              <a:r>
                <a:rPr lang="en-US" b="1" dirty="0">
                  <a:solidFill>
                    <a:srgbClr val="2A355F"/>
                  </a:solidFill>
                </a:rPr>
                <a:t>Azure Logic Apps</a:t>
              </a:r>
            </a:p>
          </p:txBody>
        </p:sp>
      </p:grpSp>
      <p:grpSp>
        <p:nvGrpSpPr>
          <p:cNvPr id="6" name="Group 5">
            <a:extLst>
              <a:ext uri="{FF2B5EF4-FFF2-40B4-BE49-F238E27FC236}">
                <a16:creationId xmlns:a16="http://schemas.microsoft.com/office/drawing/2014/main" id="{3B2B7311-EF3D-4737-885A-9DC11063D8F7}"/>
              </a:ext>
            </a:extLst>
          </p:cNvPr>
          <p:cNvGrpSpPr/>
          <p:nvPr/>
        </p:nvGrpSpPr>
        <p:grpSpPr>
          <a:xfrm>
            <a:off x="5354837" y="1915960"/>
            <a:ext cx="1840760" cy="1925235"/>
            <a:chOff x="5354837" y="1915960"/>
            <a:chExt cx="1840760" cy="1925235"/>
          </a:xfrm>
        </p:grpSpPr>
        <p:pic>
          <p:nvPicPr>
            <p:cNvPr id="7" name="Graphic 6">
              <a:extLst>
                <a:ext uri="{FF2B5EF4-FFF2-40B4-BE49-F238E27FC236}">
                  <a16:creationId xmlns:a16="http://schemas.microsoft.com/office/drawing/2014/main" id="{727D44D7-2894-486C-83E0-C46192CC5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8" name="TextBox 7">
              <a:extLst>
                <a:ext uri="{FF2B5EF4-FFF2-40B4-BE49-F238E27FC236}">
                  <a16:creationId xmlns:a16="http://schemas.microsoft.com/office/drawing/2014/main" id="{06E1A733-1567-4B05-AFEB-66A7C86D2799}"/>
                </a:ext>
              </a:extLst>
            </p:cNvPr>
            <p:cNvSpPr txBox="1"/>
            <p:nvPr/>
          </p:nvSpPr>
          <p:spPr>
            <a:xfrm>
              <a:off x="5354837" y="3471863"/>
              <a:ext cx="1840760" cy="369332"/>
            </a:xfrm>
            <a:prstGeom prst="rect">
              <a:avLst/>
            </a:prstGeom>
            <a:noFill/>
          </p:spPr>
          <p:txBody>
            <a:bodyPr wrap="none" rtlCol="0">
              <a:spAutoFit/>
            </a:bodyPr>
            <a:lstStyle/>
            <a:p>
              <a:pPr algn="ctr"/>
              <a:r>
                <a:rPr lang="en-US" b="1" dirty="0">
                  <a:solidFill>
                    <a:srgbClr val="2A355F"/>
                  </a:solidFill>
                </a:rPr>
                <a:t>API Management</a:t>
              </a:r>
            </a:p>
          </p:txBody>
        </p:sp>
      </p:grpSp>
      <p:grpSp>
        <p:nvGrpSpPr>
          <p:cNvPr id="9" name="Group 8">
            <a:extLst>
              <a:ext uri="{FF2B5EF4-FFF2-40B4-BE49-F238E27FC236}">
                <a16:creationId xmlns:a16="http://schemas.microsoft.com/office/drawing/2014/main" id="{860E8902-47B7-42B0-80DF-885E256C161E}"/>
              </a:ext>
            </a:extLst>
          </p:cNvPr>
          <p:cNvGrpSpPr/>
          <p:nvPr/>
        </p:nvGrpSpPr>
        <p:grpSpPr>
          <a:xfrm>
            <a:off x="8396046" y="1915960"/>
            <a:ext cx="1776961" cy="1925235"/>
            <a:chOff x="8396046" y="1915960"/>
            <a:chExt cx="1776961" cy="1925235"/>
          </a:xfrm>
        </p:grpSpPr>
        <p:pic>
          <p:nvPicPr>
            <p:cNvPr id="10" name="Graphic 9">
              <a:extLst>
                <a:ext uri="{FF2B5EF4-FFF2-40B4-BE49-F238E27FC236}">
                  <a16:creationId xmlns:a16="http://schemas.microsoft.com/office/drawing/2014/main" id="{9A9EBA4A-335A-47AC-A008-BD991505BD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1" name="TextBox 10">
              <a:extLst>
                <a:ext uri="{FF2B5EF4-FFF2-40B4-BE49-F238E27FC236}">
                  <a16:creationId xmlns:a16="http://schemas.microsoft.com/office/drawing/2014/main" id="{970E22FD-7388-4329-8423-EE6ADA05FD51}"/>
                </a:ext>
              </a:extLst>
            </p:cNvPr>
            <p:cNvSpPr txBox="1"/>
            <p:nvPr/>
          </p:nvSpPr>
          <p:spPr>
            <a:xfrm>
              <a:off x="8396046" y="3471863"/>
              <a:ext cx="1776961" cy="369332"/>
            </a:xfrm>
            <a:prstGeom prst="rect">
              <a:avLst/>
            </a:prstGeom>
            <a:noFill/>
          </p:spPr>
          <p:txBody>
            <a:bodyPr wrap="none" rtlCol="0">
              <a:spAutoFit/>
            </a:bodyPr>
            <a:lstStyle/>
            <a:p>
              <a:pPr algn="ctr"/>
              <a:r>
                <a:rPr lang="en-US" b="1" dirty="0">
                  <a:solidFill>
                    <a:srgbClr val="2A355F"/>
                  </a:solidFill>
                </a:rPr>
                <a:t>Azure Event Grid</a:t>
              </a:r>
            </a:p>
          </p:txBody>
        </p:sp>
      </p:grpSp>
      <p:sp>
        <p:nvSpPr>
          <p:cNvPr id="12" name="Rectangle 11">
            <a:extLst>
              <a:ext uri="{FF2B5EF4-FFF2-40B4-BE49-F238E27FC236}">
                <a16:creationId xmlns:a16="http://schemas.microsoft.com/office/drawing/2014/main" id="{9D8F0F7B-069B-4918-8FB4-E920AD4ED2DA}"/>
              </a:ext>
            </a:extLst>
          </p:cNvPr>
          <p:cNvSpPr/>
          <p:nvPr/>
        </p:nvSpPr>
        <p:spPr>
          <a:xfrm>
            <a:off x="1284201" y="4277520"/>
            <a:ext cx="9623597"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Workflows and Integration</a:t>
            </a:r>
          </a:p>
        </p:txBody>
      </p:sp>
    </p:spTree>
    <p:extLst>
      <p:ext uri="{BB962C8B-B14F-4D97-AF65-F5344CB8AC3E}">
        <p14:creationId xmlns:p14="http://schemas.microsoft.com/office/powerpoint/2010/main" val="1428517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1565984" y="4277520"/>
            <a:ext cx="9060044"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AI and Machine Learning</a:t>
            </a:r>
          </a:p>
        </p:txBody>
      </p:sp>
      <p:grpSp>
        <p:nvGrpSpPr>
          <p:cNvPr id="13" name="Group 12">
            <a:extLst>
              <a:ext uri="{FF2B5EF4-FFF2-40B4-BE49-F238E27FC236}">
                <a16:creationId xmlns:a16="http://schemas.microsoft.com/office/drawing/2014/main" id="{5C18D7EE-4D9B-4C97-8518-C4984664A00E}"/>
              </a:ext>
            </a:extLst>
          </p:cNvPr>
          <p:cNvGrpSpPr/>
          <p:nvPr/>
        </p:nvGrpSpPr>
        <p:grpSpPr>
          <a:xfrm>
            <a:off x="1886520" y="1915960"/>
            <a:ext cx="2626277" cy="1925235"/>
            <a:chOff x="1886520" y="1915960"/>
            <a:chExt cx="2626277" cy="1925235"/>
          </a:xfrm>
        </p:grpSpPr>
        <p:pic>
          <p:nvPicPr>
            <p:cNvPr id="14" name="Graphic 13">
              <a:extLst>
                <a:ext uri="{FF2B5EF4-FFF2-40B4-BE49-F238E27FC236}">
                  <a16:creationId xmlns:a16="http://schemas.microsoft.com/office/drawing/2014/main" id="{F91C6BF8-18E6-4277-81F9-1F24CD2C0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5" name="TextBox 14">
              <a:extLst>
                <a:ext uri="{FF2B5EF4-FFF2-40B4-BE49-F238E27FC236}">
                  <a16:creationId xmlns:a16="http://schemas.microsoft.com/office/drawing/2014/main" id="{D9C9150B-1742-428F-9D6B-DA973493DD21}"/>
                </a:ext>
              </a:extLst>
            </p:cNvPr>
            <p:cNvSpPr txBox="1"/>
            <p:nvPr/>
          </p:nvSpPr>
          <p:spPr>
            <a:xfrm>
              <a:off x="1886520" y="3471863"/>
              <a:ext cx="2626277" cy="369332"/>
            </a:xfrm>
            <a:prstGeom prst="rect">
              <a:avLst/>
            </a:prstGeom>
            <a:noFill/>
          </p:spPr>
          <p:txBody>
            <a:bodyPr wrap="square" rtlCol="0">
              <a:spAutoFit/>
            </a:bodyPr>
            <a:lstStyle/>
            <a:p>
              <a:pPr algn="ctr"/>
              <a:r>
                <a:rPr lang="en-US" b="1" dirty="0">
                  <a:solidFill>
                    <a:srgbClr val="2A355F"/>
                  </a:solidFill>
                </a:rPr>
                <a:t>Azure Cognitive Services</a:t>
              </a:r>
            </a:p>
          </p:txBody>
        </p:sp>
      </p:grpSp>
      <p:grpSp>
        <p:nvGrpSpPr>
          <p:cNvPr id="16" name="Group 15">
            <a:extLst>
              <a:ext uri="{FF2B5EF4-FFF2-40B4-BE49-F238E27FC236}">
                <a16:creationId xmlns:a16="http://schemas.microsoft.com/office/drawing/2014/main" id="{1BFF9A98-7677-4D04-8C51-9117CE515EFE}"/>
              </a:ext>
            </a:extLst>
          </p:cNvPr>
          <p:cNvGrpSpPr/>
          <p:nvPr/>
        </p:nvGrpSpPr>
        <p:grpSpPr>
          <a:xfrm>
            <a:off x="5362703" y="1915960"/>
            <a:ext cx="1947906" cy="1925235"/>
            <a:chOff x="5362703" y="1915960"/>
            <a:chExt cx="1947906" cy="1925235"/>
          </a:xfrm>
        </p:grpSpPr>
        <p:pic>
          <p:nvPicPr>
            <p:cNvPr id="17" name="Graphic 16">
              <a:extLst>
                <a:ext uri="{FF2B5EF4-FFF2-40B4-BE49-F238E27FC236}">
                  <a16:creationId xmlns:a16="http://schemas.microsoft.com/office/drawing/2014/main" id="{B40BA5BE-F9E7-488E-B9C2-AC3525DB8A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8" name="TextBox 17">
              <a:extLst>
                <a:ext uri="{FF2B5EF4-FFF2-40B4-BE49-F238E27FC236}">
                  <a16:creationId xmlns:a16="http://schemas.microsoft.com/office/drawing/2014/main" id="{94E47B69-C461-4F50-9B54-0336D95FB67A}"/>
                </a:ext>
              </a:extLst>
            </p:cNvPr>
            <p:cNvSpPr txBox="1"/>
            <p:nvPr/>
          </p:nvSpPr>
          <p:spPr>
            <a:xfrm>
              <a:off x="5362703" y="3471863"/>
              <a:ext cx="1947906" cy="369332"/>
            </a:xfrm>
            <a:prstGeom prst="rect">
              <a:avLst/>
            </a:prstGeom>
            <a:noFill/>
          </p:spPr>
          <p:txBody>
            <a:bodyPr wrap="none" rtlCol="0">
              <a:spAutoFit/>
            </a:bodyPr>
            <a:lstStyle/>
            <a:p>
              <a:pPr algn="ctr"/>
              <a:r>
                <a:rPr lang="en-US" b="1" dirty="0">
                  <a:solidFill>
                    <a:srgbClr val="2A355F"/>
                  </a:solidFill>
                </a:rPr>
                <a:t>Azure Bot Services</a:t>
              </a:r>
            </a:p>
          </p:txBody>
        </p:sp>
      </p:grpSp>
      <p:grpSp>
        <p:nvGrpSpPr>
          <p:cNvPr id="19" name="Group 18">
            <a:extLst>
              <a:ext uri="{FF2B5EF4-FFF2-40B4-BE49-F238E27FC236}">
                <a16:creationId xmlns:a16="http://schemas.microsoft.com/office/drawing/2014/main" id="{EE1CB023-44F6-40E9-888C-4B93563A649F}"/>
              </a:ext>
            </a:extLst>
          </p:cNvPr>
          <p:cNvGrpSpPr/>
          <p:nvPr/>
        </p:nvGrpSpPr>
        <p:grpSpPr>
          <a:xfrm>
            <a:off x="8106127" y="1915960"/>
            <a:ext cx="2489271" cy="1925235"/>
            <a:chOff x="8106127" y="1915960"/>
            <a:chExt cx="2489271" cy="1925235"/>
          </a:xfrm>
        </p:grpSpPr>
        <p:pic>
          <p:nvPicPr>
            <p:cNvPr id="20" name="Graphic 19">
              <a:extLst>
                <a:ext uri="{FF2B5EF4-FFF2-40B4-BE49-F238E27FC236}">
                  <a16:creationId xmlns:a16="http://schemas.microsoft.com/office/drawing/2014/main" id="{F33BD61F-F9D9-45AA-82A1-75CCBC52FE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21" name="TextBox 20">
              <a:extLst>
                <a:ext uri="{FF2B5EF4-FFF2-40B4-BE49-F238E27FC236}">
                  <a16:creationId xmlns:a16="http://schemas.microsoft.com/office/drawing/2014/main" id="{2AD32952-CC73-466B-9597-3CF96E5E0BF4}"/>
                </a:ext>
              </a:extLst>
            </p:cNvPr>
            <p:cNvSpPr txBox="1"/>
            <p:nvPr/>
          </p:nvSpPr>
          <p:spPr>
            <a:xfrm>
              <a:off x="8106127" y="3471863"/>
              <a:ext cx="2489271" cy="369332"/>
            </a:xfrm>
            <a:prstGeom prst="rect">
              <a:avLst/>
            </a:prstGeom>
            <a:noFill/>
          </p:spPr>
          <p:txBody>
            <a:bodyPr wrap="none" rtlCol="0">
              <a:spAutoFit/>
            </a:bodyPr>
            <a:lstStyle/>
            <a:p>
              <a:r>
                <a:rPr lang="en-US" b="1" dirty="0">
                  <a:solidFill>
                    <a:srgbClr val="2A355F"/>
                  </a:solidFill>
                </a:rPr>
                <a:t>Azure Machine Learning</a:t>
              </a:r>
            </a:p>
          </p:txBody>
        </p:sp>
      </p:grpSp>
    </p:spTree>
    <p:extLst>
      <p:ext uri="{BB962C8B-B14F-4D97-AF65-F5344CB8AC3E}">
        <p14:creationId xmlns:p14="http://schemas.microsoft.com/office/powerpoint/2010/main" val="368948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264928" y="4277520"/>
            <a:ext cx="3662157"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Database</a:t>
            </a:r>
          </a:p>
        </p:txBody>
      </p:sp>
      <p:grpSp>
        <p:nvGrpSpPr>
          <p:cNvPr id="22" name="Group 21">
            <a:extLst>
              <a:ext uri="{FF2B5EF4-FFF2-40B4-BE49-F238E27FC236}">
                <a16:creationId xmlns:a16="http://schemas.microsoft.com/office/drawing/2014/main" id="{00A63DCC-AE3A-47C0-A906-8F438CF21E52}"/>
              </a:ext>
            </a:extLst>
          </p:cNvPr>
          <p:cNvGrpSpPr/>
          <p:nvPr/>
        </p:nvGrpSpPr>
        <p:grpSpPr>
          <a:xfrm>
            <a:off x="3343667" y="1915960"/>
            <a:ext cx="2096985" cy="1925235"/>
            <a:chOff x="3343667" y="1915960"/>
            <a:chExt cx="2096985" cy="1925235"/>
          </a:xfrm>
        </p:grpSpPr>
        <p:pic>
          <p:nvPicPr>
            <p:cNvPr id="23" name="Graphic 22">
              <a:extLst>
                <a:ext uri="{FF2B5EF4-FFF2-40B4-BE49-F238E27FC236}">
                  <a16:creationId xmlns:a16="http://schemas.microsoft.com/office/drawing/2014/main" id="{84332CAB-C480-44DB-96EF-DC66373EAE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24" name="TextBox 23">
              <a:extLst>
                <a:ext uri="{FF2B5EF4-FFF2-40B4-BE49-F238E27FC236}">
                  <a16:creationId xmlns:a16="http://schemas.microsoft.com/office/drawing/2014/main" id="{5C119932-F455-45F3-A102-628C9D9CDD54}"/>
                </a:ext>
              </a:extLst>
            </p:cNvPr>
            <p:cNvSpPr txBox="1"/>
            <p:nvPr/>
          </p:nvSpPr>
          <p:spPr>
            <a:xfrm>
              <a:off x="3343667" y="3471863"/>
              <a:ext cx="2096985" cy="369332"/>
            </a:xfrm>
            <a:prstGeom prst="rect">
              <a:avLst/>
            </a:prstGeom>
            <a:noFill/>
          </p:spPr>
          <p:txBody>
            <a:bodyPr wrap="none" rtlCol="0">
              <a:spAutoFit/>
            </a:bodyPr>
            <a:lstStyle/>
            <a:p>
              <a:pPr algn="ctr"/>
              <a:r>
                <a:rPr lang="en-US" b="1" dirty="0">
                  <a:solidFill>
                    <a:srgbClr val="2A355F"/>
                  </a:solidFill>
                </a:rPr>
                <a:t>Azure SQL Database</a:t>
              </a:r>
            </a:p>
          </p:txBody>
        </p:sp>
      </p:grpSp>
      <p:grpSp>
        <p:nvGrpSpPr>
          <p:cNvPr id="25" name="Group 24">
            <a:extLst>
              <a:ext uri="{FF2B5EF4-FFF2-40B4-BE49-F238E27FC236}">
                <a16:creationId xmlns:a16="http://schemas.microsoft.com/office/drawing/2014/main" id="{1F55AA8D-A816-4480-8736-EB7AD4D3BCD0}"/>
              </a:ext>
            </a:extLst>
          </p:cNvPr>
          <p:cNvGrpSpPr/>
          <p:nvPr/>
        </p:nvGrpSpPr>
        <p:grpSpPr>
          <a:xfrm>
            <a:off x="6541272" y="1915960"/>
            <a:ext cx="1852880" cy="1925235"/>
            <a:chOff x="6541272" y="1915960"/>
            <a:chExt cx="1852880" cy="1925235"/>
          </a:xfrm>
        </p:grpSpPr>
        <p:pic>
          <p:nvPicPr>
            <p:cNvPr id="26" name="Graphic 25">
              <a:extLst>
                <a:ext uri="{FF2B5EF4-FFF2-40B4-BE49-F238E27FC236}">
                  <a16:creationId xmlns:a16="http://schemas.microsoft.com/office/drawing/2014/main" id="{C441C5D0-E987-44B0-9503-6101E6C568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27" name="TextBox 26">
              <a:extLst>
                <a:ext uri="{FF2B5EF4-FFF2-40B4-BE49-F238E27FC236}">
                  <a16:creationId xmlns:a16="http://schemas.microsoft.com/office/drawing/2014/main" id="{1033369D-CFAF-4813-B562-D8DF321E9B22}"/>
                </a:ext>
              </a:extLst>
            </p:cNvPr>
            <p:cNvSpPr txBox="1"/>
            <p:nvPr/>
          </p:nvSpPr>
          <p:spPr>
            <a:xfrm>
              <a:off x="6541272" y="3471863"/>
              <a:ext cx="1852880" cy="369332"/>
            </a:xfrm>
            <a:prstGeom prst="rect">
              <a:avLst/>
            </a:prstGeom>
            <a:noFill/>
          </p:spPr>
          <p:txBody>
            <a:bodyPr wrap="none" rtlCol="0">
              <a:spAutoFit/>
            </a:bodyPr>
            <a:lstStyle/>
            <a:p>
              <a:r>
                <a:rPr lang="en-US" b="1" dirty="0">
                  <a:solidFill>
                    <a:srgbClr val="2A355F"/>
                  </a:solidFill>
                </a:rPr>
                <a:t>Azure Cosmos DB</a:t>
              </a:r>
            </a:p>
          </p:txBody>
        </p:sp>
      </p:grpSp>
    </p:spTree>
    <p:extLst>
      <p:ext uri="{BB962C8B-B14F-4D97-AF65-F5344CB8AC3E}">
        <p14:creationId xmlns:p14="http://schemas.microsoft.com/office/powerpoint/2010/main" val="185570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611627" y="4277520"/>
            <a:ext cx="2968762"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Storage</a:t>
            </a:r>
          </a:p>
        </p:txBody>
      </p:sp>
      <p:grpSp>
        <p:nvGrpSpPr>
          <p:cNvPr id="17" name="Group 16">
            <a:extLst>
              <a:ext uri="{FF2B5EF4-FFF2-40B4-BE49-F238E27FC236}">
                <a16:creationId xmlns:a16="http://schemas.microsoft.com/office/drawing/2014/main" id="{3F2F79FE-B9F9-4C90-8C95-E3885155D019}"/>
              </a:ext>
            </a:extLst>
          </p:cNvPr>
          <p:cNvGrpSpPr/>
          <p:nvPr/>
        </p:nvGrpSpPr>
        <p:grpSpPr>
          <a:xfrm>
            <a:off x="5099124" y="1915960"/>
            <a:ext cx="1993751" cy="1925235"/>
            <a:chOff x="6470836" y="1915960"/>
            <a:chExt cx="1993751" cy="1925235"/>
          </a:xfrm>
        </p:grpSpPr>
        <p:pic>
          <p:nvPicPr>
            <p:cNvPr id="18" name="Graphic 17">
              <a:extLst>
                <a:ext uri="{FF2B5EF4-FFF2-40B4-BE49-F238E27FC236}">
                  <a16:creationId xmlns:a16="http://schemas.microsoft.com/office/drawing/2014/main" id="{8133CABA-ABDD-4023-830A-58F61D3CE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9" name="TextBox 18">
              <a:extLst>
                <a:ext uri="{FF2B5EF4-FFF2-40B4-BE49-F238E27FC236}">
                  <a16:creationId xmlns:a16="http://schemas.microsoft.com/office/drawing/2014/main" id="{57F97ADA-0101-4EC8-B942-5E4524B785A8}"/>
                </a:ext>
              </a:extLst>
            </p:cNvPr>
            <p:cNvSpPr txBox="1"/>
            <p:nvPr/>
          </p:nvSpPr>
          <p:spPr>
            <a:xfrm>
              <a:off x="6470836" y="3471863"/>
              <a:ext cx="1993751" cy="369332"/>
            </a:xfrm>
            <a:prstGeom prst="rect">
              <a:avLst/>
            </a:prstGeom>
            <a:noFill/>
          </p:spPr>
          <p:txBody>
            <a:bodyPr wrap="none" rtlCol="0">
              <a:spAutoFit/>
            </a:bodyPr>
            <a:lstStyle/>
            <a:p>
              <a:pPr algn="ctr"/>
              <a:r>
                <a:rPr lang="en-US" b="1" dirty="0">
                  <a:solidFill>
                    <a:srgbClr val="2A355F"/>
                  </a:solidFill>
                </a:rPr>
                <a:t>Azure Blob Storage</a:t>
              </a:r>
            </a:p>
          </p:txBody>
        </p:sp>
      </p:grpSp>
    </p:spTree>
    <p:extLst>
      <p:ext uri="{BB962C8B-B14F-4D97-AF65-F5344CB8AC3E}">
        <p14:creationId xmlns:p14="http://schemas.microsoft.com/office/powerpoint/2010/main" val="121108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097963" y="4277520"/>
            <a:ext cx="3996095"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Monitoring</a:t>
            </a:r>
          </a:p>
        </p:txBody>
      </p:sp>
      <p:grpSp>
        <p:nvGrpSpPr>
          <p:cNvPr id="17" name="Group 16">
            <a:extLst>
              <a:ext uri="{FF2B5EF4-FFF2-40B4-BE49-F238E27FC236}">
                <a16:creationId xmlns:a16="http://schemas.microsoft.com/office/drawing/2014/main" id="{31EE6BC7-BA97-4EF3-AE98-3B139981784E}"/>
              </a:ext>
            </a:extLst>
          </p:cNvPr>
          <p:cNvGrpSpPr/>
          <p:nvPr/>
        </p:nvGrpSpPr>
        <p:grpSpPr>
          <a:xfrm>
            <a:off x="5309347" y="1915960"/>
            <a:ext cx="1573316" cy="1925235"/>
            <a:chOff x="6681059" y="1915960"/>
            <a:chExt cx="1573316" cy="1925235"/>
          </a:xfrm>
        </p:grpSpPr>
        <p:pic>
          <p:nvPicPr>
            <p:cNvPr id="18" name="Graphic 17">
              <a:extLst>
                <a:ext uri="{FF2B5EF4-FFF2-40B4-BE49-F238E27FC236}">
                  <a16:creationId xmlns:a16="http://schemas.microsoft.com/office/drawing/2014/main" id="{64E69D40-C460-4D0A-B681-60C23317A2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9" name="TextBox 18">
              <a:extLst>
                <a:ext uri="{FF2B5EF4-FFF2-40B4-BE49-F238E27FC236}">
                  <a16:creationId xmlns:a16="http://schemas.microsoft.com/office/drawing/2014/main" id="{1F11A17D-A8B1-415A-B5E2-A52174C1175D}"/>
                </a:ext>
              </a:extLst>
            </p:cNvPr>
            <p:cNvSpPr txBox="1"/>
            <p:nvPr/>
          </p:nvSpPr>
          <p:spPr>
            <a:xfrm>
              <a:off x="6681059" y="3471863"/>
              <a:ext cx="1573316" cy="369332"/>
            </a:xfrm>
            <a:prstGeom prst="rect">
              <a:avLst/>
            </a:prstGeom>
            <a:noFill/>
          </p:spPr>
          <p:txBody>
            <a:bodyPr wrap="none" rtlCol="0">
              <a:spAutoFit/>
            </a:bodyPr>
            <a:lstStyle/>
            <a:p>
              <a:pPr algn="ctr"/>
              <a:r>
                <a:rPr lang="en-US" b="1" dirty="0">
                  <a:solidFill>
                    <a:srgbClr val="2A355F"/>
                  </a:solidFill>
                </a:rPr>
                <a:t>Azure Monitor</a:t>
              </a:r>
            </a:p>
          </p:txBody>
        </p:sp>
      </p:grpSp>
    </p:spTree>
    <p:extLst>
      <p:ext uri="{BB962C8B-B14F-4D97-AF65-F5344CB8AC3E}">
        <p14:creationId xmlns:p14="http://schemas.microsoft.com/office/powerpoint/2010/main" val="2258893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300588" y="4277520"/>
            <a:ext cx="3590855"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Compute</a:t>
            </a:r>
          </a:p>
        </p:txBody>
      </p:sp>
      <p:grpSp>
        <p:nvGrpSpPr>
          <p:cNvPr id="10" name="Group 9">
            <a:extLst>
              <a:ext uri="{FF2B5EF4-FFF2-40B4-BE49-F238E27FC236}">
                <a16:creationId xmlns:a16="http://schemas.microsoft.com/office/drawing/2014/main" id="{9F476EA8-034F-4845-8286-62A2FD168C1C}"/>
              </a:ext>
            </a:extLst>
          </p:cNvPr>
          <p:cNvGrpSpPr/>
          <p:nvPr/>
        </p:nvGrpSpPr>
        <p:grpSpPr>
          <a:xfrm>
            <a:off x="126947" y="1915960"/>
            <a:ext cx="2626277" cy="1925235"/>
            <a:chOff x="126947" y="1915960"/>
            <a:chExt cx="2626277" cy="1925235"/>
          </a:xfrm>
        </p:grpSpPr>
        <p:pic>
          <p:nvPicPr>
            <p:cNvPr id="11" name="Graphic 10">
              <a:extLst>
                <a:ext uri="{FF2B5EF4-FFF2-40B4-BE49-F238E27FC236}">
                  <a16:creationId xmlns:a16="http://schemas.microsoft.com/office/drawing/2014/main" id="{3D01EDBE-2599-43A6-B7C5-64CB73BCF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3CB9C66E-47F4-45C1-B500-74CE5FD1470F}"/>
                </a:ext>
              </a:extLst>
            </p:cNvPr>
            <p:cNvSpPr txBox="1"/>
            <p:nvPr/>
          </p:nvSpPr>
          <p:spPr>
            <a:xfrm>
              <a:off x="126947" y="3471863"/>
              <a:ext cx="2626277" cy="369332"/>
            </a:xfrm>
            <a:prstGeom prst="rect">
              <a:avLst/>
            </a:prstGeom>
            <a:noFill/>
          </p:spPr>
          <p:txBody>
            <a:bodyPr wrap="square" rtlCol="0">
              <a:spAutoFit/>
            </a:bodyPr>
            <a:lstStyle/>
            <a:p>
              <a:r>
                <a:rPr lang="en-US" b="1" dirty="0">
                  <a:solidFill>
                    <a:srgbClr val="2A355F"/>
                  </a:solidFill>
                </a:rPr>
                <a:t>Azure Kubernetes Service</a:t>
              </a:r>
            </a:p>
          </p:txBody>
        </p:sp>
      </p:grpSp>
      <p:grpSp>
        <p:nvGrpSpPr>
          <p:cNvPr id="14" name="Group 13">
            <a:extLst>
              <a:ext uri="{FF2B5EF4-FFF2-40B4-BE49-F238E27FC236}">
                <a16:creationId xmlns:a16="http://schemas.microsoft.com/office/drawing/2014/main" id="{93B55508-321E-41B9-BADB-58B666FB393A}"/>
              </a:ext>
            </a:extLst>
          </p:cNvPr>
          <p:cNvGrpSpPr/>
          <p:nvPr/>
        </p:nvGrpSpPr>
        <p:grpSpPr>
          <a:xfrm>
            <a:off x="3390779" y="1915960"/>
            <a:ext cx="2249718" cy="1925235"/>
            <a:chOff x="3390779" y="1915960"/>
            <a:chExt cx="2249718" cy="1925235"/>
          </a:xfrm>
        </p:grpSpPr>
        <p:pic>
          <p:nvPicPr>
            <p:cNvPr id="15" name="Graphic 14">
              <a:extLst>
                <a:ext uri="{FF2B5EF4-FFF2-40B4-BE49-F238E27FC236}">
                  <a16:creationId xmlns:a16="http://schemas.microsoft.com/office/drawing/2014/main" id="{60AD3FC3-7CB1-447E-8417-1F8FBF06A3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6" name="TextBox 15">
              <a:extLst>
                <a:ext uri="{FF2B5EF4-FFF2-40B4-BE49-F238E27FC236}">
                  <a16:creationId xmlns:a16="http://schemas.microsoft.com/office/drawing/2014/main" id="{D7AA0A27-416F-4417-B68B-38CB473CA3A7}"/>
                </a:ext>
              </a:extLst>
            </p:cNvPr>
            <p:cNvSpPr txBox="1"/>
            <p:nvPr/>
          </p:nvSpPr>
          <p:spPr>
            <a:xfrm>
              <a:off x="3390779" y="3471863"/>
              <a:ext cx="2249718" cy="369332"/>
            </a:xfrm>
            <a:prstGeom prst="rect">
              <a:avLst/>
            </a:prstGeom>
            <a:noFill/>
          </p:spPr>
          <p:txBody>
            <a:bodyPr wrap="none" rtlCol="0">
              <a:spAutoFit/>
            </a:bodyPr>
            <a:lstStyle/>
            <a:p>
              <a:r>
                <a:rPr lang="en-US" b="1" dirty="0">
                  <a:solidFill>
                    <a:srgbClr val="2A355F"/>
                  </a:solidFill>
                </a:rPr>
                <a:t>Azure Container Apps</a:t>
              </a:r>
            </a:p>
          </p:txBody>
        </p:sp>
      </p:grpSp>
      <p:grpSp>
        <p:nvGrpSpPr>
          <p:cNvPr id="20" name="Group 19">
            <a:extLst>
              <a:ext uri="{FF2B5EF4-FFF2-40B4-BE49-F238E27FC236}">
                <a16:creationId xmlns:a16="http://schemas.microsoft.com/office/drawing/2014/main" id="{8019CDF1-3255-4C82-BF3F-898C5CE99E82}"/>
              </a:ext>
            </a:extLst>
          </p:cNvPr>
          <p:cNvGrpSpPr/>
          <p:nvPr/>
        </p:nvGrpSpPr>
        <p:grpSpPr>
          <a:xfrm>
            <a:off x="6636473" y="1915960"/>
            <a:ext cx="1909433" cy="1925235"/>
            <a:chOff x="6636473" y="1915960"/>
            <a:chExt cx="1909433" cy="1925235"/>
          </a:xfrm>
        </p:grpSpPr>
        <p:pic>
          <p:nvPicPr>
            <p:cNvPr id="21" name="Graphic 20">
              <a:extLst>
                <a:ext uri="{FF2B5EF4-FFF2-40B4-BE49-F238E27FC236}">
                  <a16:creationId xmlns:a16="http://schemas.microsoft.com/office/drawing/2014/main" id="{F6430BB9-5887-4E36-8AB7-E2BEE387F9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22" name="TextBox 21">
              <a:extLst>
                <a:ext uri="{FF2B5EF4-FFF2-40B4-BE49-F238E27FC236}">
                  <a16:creationId xmlns:a16="http://schemas.microsoft.com/office/drawing/2014/main" id="{3B854DBE-2318-4F0B-B231-1D1142260EB3}"/>
                </a:ext>
              </a:extLst>
            </p:cNvPr>
            <p:cNvSpPr txBox="1"/>
            <p:nvPr/>
          </p:nvSpPr>
          <p:spPr>
            <a:xfrm>
              <a:off x="6636473" y="3471863"/>
              <a:ext cx="1909433" cy="369332"/>
            </a:xfrm>
            <a:prstGeom prst="rect">
              <a:avLst/>
            </a:prstGeom>
            <a:noFill/>
          </p:spPr>
          <p:txBody>
            <a:bodyPr wrap="none" rtlCol="0">
              <a:spAutoFit/>
            </a:bodyPr>
            <a:lstStyle/>
            <a:p>
              <a:r>
                <a:rPr lang="en-US" b="1" dirty="0">
                  <a:solidFill>
                    <a:srgbClr val="2A355F"/>
                  </a:solidFill>
                </a:rPr>
                <a:t>Azure App Service</a:t>
              </a:r>
            </a:p>
          </p:txBody>
        </p:sp>
      </p:grpSp>
      <p:grpSp>
        <p:nvGrpSpPr>
          <p:cNvPr id="23" name="Group 22">
            <a:extLst>
              <a:ext uri="{FF2B5EF4-FFF2-40B4-BE49-F238E27FC236}">
                <a16:creationId xmlns:a16="http://schemas.microsoft.com/office/drawing/2014/main" id="{4F2366DC-39FC-40C9-9C31-4B91024CECC9}"/>
              </a:ext>
            </a:extLst>
          </p:cNvPr>
          <p:cNvGrpSpPr/>
          <p:nvPr/>
        </p:nvGrpSpPr>
        <p:grpSpPr>
          <a:xfrm>
            <a:off x="9854745" y="1873097"/>
            <a:ext cx="1708609" cy="1968098"/>
            <a:chOff x="9854745" y="1873097"/>
            <a:chExt cx="1708609" cy="1968098"/>
          </a:xfrm>
        </p:grpSpPr>
        <p:pic>
          <p:nvPicPr>
            <p:cNvPr id="24" name="Graphic 23">
              <a:extLst>
                <a:ext uri="{FF2B5EF4-FFF2-40B4-BE49-F238E27FC236}">
                  <a16:creationId xmlns:a16="http://schemas.microsoft.com/office/drawing/2014/main" id="{7AFAF9DA-A7CC-4160-90B3-8A569CA2EF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25" name="TextBox 24">
              <a:extLst>
                <a:ext uri="{FF2B5EF4-FFF2-40B4-BE49-F238E27FC236}">
                  <a16:creationId xmlns:a16="http://schemas.microsoft.com/office/drawing/2014/main" id="{BC46621C-ECFF-40B6-943F-DC4AFBE75760}"/>
                </a:ext>
              </a:extLst>
            </p:cNvPr>
            <p:cNvSpPr txBox="1"/>
            <p:nvPr/>
          </p:nvSpPr>
          <p:spPr>
            <a:xfrm>
              <a:off x="9854745" y="3471863"/>
              <a:ext cx="1708609" cy="369332"/>
            </a:xfrm>
            <a:prstGeom prst="rect">
              <a:avLst/>
            </a:prstGeom>
            <a:noFill/>
          </p:spPr>
          <p:txBody>
            <a:bodyPr wrap="none" rtlCol="0">
              <a:spAutoFit/>
            </a:bodyPr>
            <a:lstStyle/>
            <a:p>
              <a:r>
                <a:rPr lang="en-US" b="1" dirty="0">
                  <a:solidFill>
                    <a:srgbClr val="2A355F"/>
                  </a:solidFill>
                </a:rPr>
                <a:t>Azure Functions</a:t>
              </a:r>
            </a:p>
          </p:txBody>
        </p:sp>
      </p:grpSp>
    </p:spTree>
    <p:extLst>
      <p:ext uri="{BB962C8B-B14F-4D97-AF65-F5344CB8AC3E}">
        <p14:creationId xmlns:p14="http://schemas.microsoft.com/office/powerpoint/2010/main" val="389940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350183" y="4277520"/>
            <a:ext cx="3491661"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Analytics</a:t>
            </a:r>
          </a:p>
        </p:txBody>
      </p:sp>
      <p:grpSp>
        <p:nvGrpSpPr>
          <p:cNvPr id="7" name="Group 6">
            <a:extLst>
              <a:ext uri="{FF2B5EF4-FFF2-40B4-BE49-F238E27FC236}">
                <a16:creationId xmlns:a16="http://schemas.microsoft.com/office/drawing/2014/main" id="{5CE5D74E-4AC0-4A73-8DFC-E0521CCB1A22}"/>
              </a:ext>
            </a:extLst>
          </p:cNvPr>
          <p:cNvGrpSpPr/>
          <p:nvPr/>
        </p:nvGrpSpPr>
        <p:grpSpPr>
          <a:xfrm>
            <a:off x="4900964" y="1915960"/>
            <a:ext cx="2390078" cy="1925235"/>
            <a:chOff x="6272676" y="1915960"/>
            <a:chExt cx="2390078" cy="1925235"/>
          </a:xfrm>
        </p:grpSpPr>
        <p:pic>
          <p:nvPicPr>
            <p:cNvPr id="8" name="Graphic 7">
              <a:extLst>
                <a:ext uri="{FF2B5EF4-FFF2-40B4-BE49-F238E27FC236}">
                  <a16:creationId xmlns:a16="http://schemas.microsoft.com/office/drawing/2014/main" id="{CF8B4DE0-CA11-40D1-BF40-0D3F20CDB9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9" name="TextBox 8">
              <a:extLst>
                <a:ext uri="{FF2B5EF4-FFF2-40B4-BE49-F238E27FC236}">
                  <a16:creationId xmlns:a16="http://schemas.microsoft.com/office/drawing/2014/main" id="{3F752F1C-2E81-4D60-8C9C-44C7E9277B71}"/>
                </a:ext>
              </a:extLst>
            </p:cNvPr>
            <p:cNvSpPr txBox="1"/>
            <p:nvPr/>
          </p:nvSpPr>
          <p:spPr>
            <a:xfrm>
              <a:off x="6272676" y="3471863"/>
              <a:ext cx="2390078" cy="369332"/>
            </a:xfrm>
            <a:prstGeom prst="rect">
              <a:avLst/>
            </a:prstGeom>
            <a:noFill/>
          </p:spPr>
          <p:txBody>
            <a:bodyPr wrap="none" rtlCol="0">
              <a:spAutoFit/>
            </a:bodyPr>
            <a:lstStyle/>
            <a:p>
              <a:pPr algn="ctr"/>
              <a:r>
                <a:rPr lang="en-US" b="1" dirty="0">
                  <a:solidFill>
                    <a:srgbClr val="2A355F"/>
                  </a:solidFill>
                </a:rPr>
                <a:t>Azure Stream Analytics</a:t>
              </a:r>
            </a:p>
          </p:txBody>
        </p:sp>
      </p:grpSp>
    </p:spTree>
    <p:extLst>
      <p:ext uri="{BB962C8B-B14F-4D97-AF65-F5344CB8AC3E}">
        <p14:creationId xmlns:p14="http://schemas.microsoft.com/office/powerpoint/2010/main" val="35506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F173-BC22-4914-9681-3BA8525FF8D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F94CBA0C-9436-4EE3-A532-D18A5159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4B859787-E66E-4953-BCFD-5C4187E00628}"/>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4EE8ACE-3D34-4F78-82EC-154EE039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873E9FC5-0658-4E55-BE50-AF783F22A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683BD250-3273-4CE6-B482-91EF6FBC8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C5FC8D-EEB5-472E-8047-468CAD9409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7764C0D7-1487-4878-8261-0F3AD0D56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F78D7AA0-04C1-480B-B598-DDB5C4DCE8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3515423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F5F0-B17A-4D28-B64C-4EEFD7EE5126}"/>
              </a:ext>
            </a:extLst>
          </p:cNvPr>
          <p:cNvSpPr>
            <a:spLocks noGrp="1"/>
          </p:cNvSpPr>
          <p:nvPr>
            <p:ph type="title"/>
          </p:nvPr>
        </p:nvSpPr>
        <p:spPr/>
        <p:txBody>
          <a:bodyPr/>
          <a:lstStyle/>
          <a:p>
            <a:r>
              <a:rPr lang="en-US" dirty="0"/>
              <a:t>Azure Functions Basics</a:t>
            </a:r>
          </a:p>
        </p:txBody>
      </p:sp>
      <p:sp>
        <p:nvSpPr>
          <p:cNvPr id="3" name="Text Placeholder 2">
            <a:extLst>
              <a:ext uri="{FF2B5EF4-FFF2-40B4-BE49-F238E27FC236}">
                <a16:creationId xmlns:a16="http://schemas.microsoft.com/office/drawing/2014/main" id="{F065FAAC-CB18-4F79-A1FB-504456ED870F}"/>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763010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171F-3DC1-4FF0-8B25-1D76561C7F2B}"/>
              </a:ext>
            </a:extLst>
          </p:cNvPr>
          <p:cNvSpPr>
            <a:spLocks noGrp="1"/>
          </p:cNvSpPr>
          <p:nvPr>
            <p:ph type="title"/>
          </p:nvPr>
        </p:nvSpPr>
        <p:spPr/>
        <p:txBody>
          <a:bodyPr/>
          <a:lstStyle/>
          <a:p>
            <a:r>
              <a:rPr lang="en-US" dirty="0"/>
              <a:t>Azure Functions</a:t>
            </a:r>
          </a:p>
        </p:txBody>
      </p:sp>
      <p:pic>
        <p:nvPicPr>
          <p:cNvPr id="14" name="Graphic 13">
            <a:extLst>
              <a:ext uri="{FF2B5EF4-FFF2-40B4-BE49-F238E27FC236}">
                <a16:creationId xmlns:a16="http://schemas.microsoft.com/office/drawing/2014/main" id="{65A1F167-1829-4270-9C8E-FA8A9E9C9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15" name="Picture 14">
            <a:extLst>
              <a:ext uri="{FF2B5EF4-FFF2-40B4-BE49-F238E27FC236}">
                <a16:creationId xmlns:a16="http://schemas.microsoft.com/office/drawing/2014/main" id="{21A7834A-9EE3-4CB8-9677-8B191E258C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16" name="Picture 15">
            <a:extLst>
              <a:ext uri="{FF2B5EF4-FFF2-40B4-BE49-F238E27FC236}">
                <a16:creationId xmlns:a16="http://schemas.microsoft.com/office/drawing/2014/main" id="{5B92E4F1-1BF0-4B1F-A968-E98F60504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17" name="Rectangle 16">
            <a:extLst>
              <a:ext uri="{FF2B5EF4-FFF2-40B4-BE49-F238E27FC236}">
                <a16:creationId xmlns:a16="http://schemas.microsoft.com/office/drawing/2014/main" id="{24A575FD-D556-4B22-A1A4-5EC0443239EB}"/>
              </a:ext>
            </a:extLst>
          </p:cNvPr>
          <p:cNvSpPr/>
          <p:nvPr/>
        </p:nvSpPr>
        <p:spPr>
          <a:xfrm>
            <a:off x="8955741" y="1154206"/>
            <a:ext cx="3361739"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rgbClr val="2A355F"/>
              </a:solidFill>
              <a:latin typeface="Oswald bold" panose="00000800000000000000" pitchFamily="2" charset="0"/>
            </a:endParaRPr>
          </a:p>
        </p:txBody>
      </p:sp>
      <p:sp>
        <p:nvSpPr>
          <p:cNvPr id="18" name="Rectangle 17">
            <a:extLst>
              <a:ext uri="{FF2B5EF4-FFF2-40B4-BE49-F238E27FC236}">
                <a16:creationId xmlns:a16="http://schemas.microsoft.com/office/drawing/2014/main" id="{A40FBCB3-AFF3-4EB2-BA74-67D9ECD58F76}"/>
              </a:ext>
            </a:extLst>
          </p:cNvPr>
          <p:cNvSpPr/>
          <p:nvPr/>
        </p:nvSpPr>
        <p:spPr>
          <a:xfrm>
            <a:off x="1339605" y="1154205"/>
            <a:ext cx="1578407"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rgbClr val="2A355F"/>
              </a:solidFill>
              <a:latin typeface="Oswald bold" panose="00000800000000000000" pitchFamily="2" charset="0"/>
            </a:endParaRPr>
          </a:p>
        </p:txBody>
      </p:sp>
      <p:sp>
        <p:nvSpPr>
          <p:cNvPr id="19" name="Plus 17">
            <a:extLst>
              <a:ext uri="{FF2B5EF4-FFF2-40B4-BE49-F238E27FC236}">
                <a16:creationId xmlns:a16="http://schemas.microsoft.com/office/drawing/2014/main" id="{A5CFE4C4-CC74-4054-8222-0EE26663E75D}"/>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401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16"/>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15"/>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 presetClass="exit" presetSubtype="0" fill="hold" grpId="1" nodeType="withEffect">
                                  <p:stCondLst>
                                    <p:cond delay="500"/>
                                  </p:stCondLst>
                                  <p:childTnLst>
                                    <p:set>
                                      <p:cBhvr>
                                        <p:cTn id="32" dur="1" fill="hold">
                                          <p:stCondLst>
                                            <p:cond delay="0"/>
                                          </p:stCondLst>
                                        </p:cTn>
                                        <p:tgtEl>
                                          <p:spTgt spid="19"/>
                                        </p:tgtEl>
                                        <p:attrNameLst>
                                          <p:attrName>style.visibility</p:attrName>
                                        </p:attrNameLst>
                                      </p:cBhvr>
                                      <p:to>
                                        <p:strVal val="hidden"/>
                                      </p:to>
                                    </p:set>
                                  </p:childTnLst>
                                </p:cTn>
                              </p:par>
                              <p:par>
                                <p:cTn id="33" presetID="10" presetClass="exit" presetSubtype="0" fill="hold" grpId="1" nodeType="withEffect">
                                  <p:stCondLst>
                                    <p:cond delay="5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50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animBg="1"/>
      <p:bldP spid="1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09AD9-CC2D-4CFD-B324-3F69572BA273}"/>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B947A72A-E6C4-4362-BCEB-2E9444A4256E}"/>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4DD38FE5-F842-4548-85F4-A39216364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10FBF995-86EB-4342-B100-D70F418E1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1D6EE57E-405E-4F15-B3A1-84EFD6AB3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A2F1045A-C2F9-4A3F-A7E4-5724335E6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3AB2787D-4ADA-4668-8205-B2319A594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53642BC3-8423-47B9-8E8A-D18B2E84FC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381193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ABEB-0AA2-40B3-953F-2D0CD3E5D1E8}"/>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5C8C1569-3D4A-4712-841F-FD1094A62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A3299F41-70FE-42EA-A8FD-C05329B3C1E1}"/>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18728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AE72-9D57-4217-A11B-B4D20FCA33F0}"/>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65C1BBED-23D4-44C9-B50E-C98A21A90528}"/>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278B7012-1BCC-4CC6-B863-0C8B52A75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7C387A3D-6E3F-4F27-BB15-B24024F27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7519D92A-1B29-44A3-850C-FAD95DF56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2354E8CA-075D-47D5-B9D2-33F0EB353156}"/>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E429F0BA-5ADC-430B-B1B8-83E8EC871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BC2ED871-2E8C-4885-9FF8-8EC65AAA82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5D44D528-CEC8-4B89-BED2-AF9994FD0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CCA3C9D7-C45C-4B8F-B6C8-E31EFB9B42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317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6BDD-FA5E-4007-B932-1FB547F4C77F}"/>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DA665D0E-E53E-410C-A190-C0DECC3D5483}"/>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BB0B4217-BC83-4929-8132-7F7B5A3D9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41A6BD1E-5B4E-4A3A-8FF2-28174F3BF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06421A62-4CAD-4CC5-92AB-C0E880B6D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7" name="Group 6">
            <a:extLst>
              <a:ext uri="{FF2B5EF4-FFF2-40B4-BE49-F238E27FC236}">
                <a16:creationId xmlns:a16="http://schemas.microsoft.com/office/drawing/2014/main" id="{2482E48C-8E5C-4AC1-81E2-58AFB450E7D3}"/>
              </a:ext>
            </a:extLst>
          </p:cNvPr>
          <p:cNvGrpSpPr/>
          <p:nvPr/>
        </p:nvGrpSpPr>
        <p:grpSpPr>
          <a:xfrm>
            <a:off x="2134778" y="3967765"/>
            <a:ext cx="2377782" cy="1684243"/>
            <a:chOff x="621420" y="3727133"/>
            <a:chExt cx="2377782" cy="1684243"/>
          </a:xfrm>
        </p:grpSpPr>
        <p:pic>
          <p:nvPicPr>
            <p:cNvPr id="8" name="Picture 7">
              <a:extLst>
                <a:ext uri="{FF2B5EF4-FFF2-40B4-BE49-F238E27FC236}">
                  <a16:creationId xmlns:a16="http://schemas.microsoft.com/office/drawing/2014/main" id="{BCC15039-E913-446E-802B-DDE5919D0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9" name="Picture 8">
              <a:extLst>
                <a:ext uri="{FF2B5EF4-FFF2-40B4-BE49-F238E27FC236}">
                  <a16:creationId xmlns:a16="http://schemas.microsoft.com/office/drawing/2014/main" id="{8939F779-CF2F-4884-BD41-47682601D1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0" name="Picture 9">
              <a:extLst>
                <a:ext uri="{FF2B5EF4-FFF2-40B4-BE49-F238E27FC236}">
                  <a16:creationId xmlns:a16="http://schemas.microsoft.com/office/drawing/2014/main" id="{FA2901DB-99ED-4BC0-831F-189D8FBC6E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11" name="Group 10">
            <a:extLst>
              <a:ext uri="{FF2B5EF4-FFF2-40B4-BE49-F238E27FC236}">
                <a16:creationId xmlns:a16="http://schemas.microsoft.com/office/drawing/2014/main" id="{D0637750-4C1F-458C-BADC-2548DE47CDE7}"/>
              </a:ext>
            </a:extLst>
          </p:cNvPr>
          <p:cNvGrpSpPr/>
          <p:nvPr/>
        </p:nvGrpSpPr>
        <p:grpSpPr>
          <a:xfrm>
            <a:off x="5851737" y="4650978"/>
            <a:ext cx="5409124" cy="932782"/>
            <a:chOff x="6161455" y="4043022"/>
            <a:chExt cx="5409124" cy="932782"/>
          </a:xfrm>
        </p:grpSpPr>
        <p:pic>
          <p:nvPicPr>
            <p:cNvPr id="12" name="Picture 11">
              <a:extLst>
                <a:ext uri="{FF2B5EF4-FFF2-40B4-BE49-F238E27FC236}">
                  <a16:creationId xmlns:a16="http://schemas.microsoft.com/office/drawing/2014/main" id="{F53014CB-BCBB-4669-86AB-27ED4AFB97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3" name="Picture 12">
              <a:extLst>
                <a:ext uri="{FF2B5EF4-FFF2-40B4-BE49-F238E27FC236}">
                  <a16:creationId xmlns:a16="http://schemas.microsoft.com/office/drawing/2014/main" id="{25B8FFEE-9787-4941-AF95-B415CE52EB8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4" name="Picture 13">
              <a:extLst>
                <a:ext uri="{FF2B5EF4-FFF2-40B4-BE49-F238E27FC236}">
                  <a16:creationId xmlns:a16="http://schemas.microsoft.com/office/drawing/2014/main" id="{544EEE89-DBF8-4CA8-9B8E-180BC269A96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15" name="Picture 14">
              <a:extLst>
                <a:ext uri="{FF2B5EF4-FFF2-40B4-BE49-F238E27FC236}">
                  <a16:creationId xmlns:a16="http://schemas.microsoft.com/office/drawing/2014/main" id="{E9532668-79A4-41FF-B3E7-49014B76405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367756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F-CA0E-47C2-A37B-7687D2B231E3}"/>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1E8B78EC-50AE-4D04-A904-F66D5F99C57F}"/>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B93505AB-4BC6-480E-A638-85CB41054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607F516E-85D9-4031-A81B-E1D8B352591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28229A0-BDDB-47A6-9DBF-316B25E938D0}"/>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0243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B511-D3FE-44C3-9DA3-5F77BDC38C05}"/>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315FA7CD-CAE4-4987-BE54-1C858E8149C1}"/>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9DF75D8C-BD0E-45AF-A85F-846D88D2CB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41CFF044-74E3-42F8-8D29-E57CC512A2B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F32A974-E734-47C8-BEA7-122F4F9AFB9E}"/>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47AD5A36-531B-4A42-862F-80876A3FEC65}"/>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3CF5C442-46BD-4A00-A0CD-7AD0363855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D0B0792-EA7A-4E47-A17E-60E585988EF7}"/>
                </a:ext>
              </a:extLst>
            </p:cNvPr>
            <p:cNvSpPr txBox="1"/>
            <p:nvPr/>
          </p:nvSpPr>
          <p:spPr>
            <a:xfrm>
              <a:off x="2294917" y="1782857"/>
              <a:ext cx="1677767" cy="646331"/>
            </a:xfrm>
            <a:prstGeom prst="rect">
              <a:avLst/>
            </a:prstGeom>
            <a:noFill/>
          </p:spPr>
          <p:txBody>
            <a:bodyPr wrap="none" rtlCol="0">
              <a:spAutoFit/>
            </a:bodyPr>
            <a:lstStyle/>
            <a:p>
              <a:r>
                <a:rPr lang="en-US" b="1" dirty="0">
                  <a:solidFill>
                    <a:srgbClr val="2A355F"/>
                  </a:solidFill>
                  <a:latin typeface="Kamerik205 8" panose="020B0803030600020004" pitchFamily="34" charset="0"/>
                </a:rPr>
                <a:t>App Service</a:t>
              </a:r>
            </a:p>
            <a:p>
              <a:pPr algn="ctr"/>
              <a:r>
                <a:rPr lang="en-US" b="1"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30CDE46C-384C-4E30-8B3C-E243A118ED45}"/>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EAC763-6777-4CE7-8E97-A47D0A381CF9}"/>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9733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83E9-6EF7-46CA-9E2D-0CB224222385}"/>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8360463B-86E0-4262-AF78-BEB195300D9D}"/>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A191B96B-CDC0-4C03-97EE-68E248580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9F6CA26-C382-4B5F-A3A2-E368A7B855C8}"/>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7173D147-92AA-4511-B53A-81FBB03F6AD3}"/>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68255E2-6E5E-4D89-BD55-3310E21146CD}"/>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655E4DFD-8C74-4FCD-A44F-30F2DF9D9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D33BD697-B064-4CF0-A281-67F3D38E7B12}"/>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53F257E-1B0A-4912-AFF2-E4E68187FB69}"/>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5AFE41-A23F-4113-969B-254AC54BF222}"/>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F8E6919A-6DDA-4162-8C39-AFC13DAF18F4}"/>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5DC85D49-AD60-4397-8752-2B9C50B6C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69F309E9-CCBD-4A19-A37A-2848D97B3A14}"/>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84542BB6-A1A9-4E0D-A52D-E585B6CA4537}"/>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172DD-A649-4B75-9A16-C3CA4570AAA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303006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7A28-6A40-4ED5-A303-C0C795B68836}"/>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2BEFDC9E-79FC-4294-B767-6C8F81524BD3}"/>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EAEE73CB-8672-4001-AAFC-61EC066F8C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7F31673C-2F7C-4CFB-AFF9-C6D43CB450A6}"/>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5EE98CE7-6430-4850-9F8D-577B0C2CB9E9}"/>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CB519970-E724-48FE-9E8F-6E3E94E29EA6}"/>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A9BC29BF-6786-45FA-8B7C-F0D2A5EC39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60C4757-6F2B-43BF-A577-33DD440A9651}"/>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FC1E907A-E253-46A4-AD06-E17BF9B5E177}"/>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618E82-2DE0-4F93-BF0F-EF365C40254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387CA212-6526-40B1-86C2-E6C341FCF3B8}"/>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8CDD061D-A53C-4F18-AE5F-DB4AF99D0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7634442B-95F1-4616-80A3-902D8F7F7711}"/>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10096C87-C145-4B66-9778-78AA70C9AF8E}"/>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F3B57D-29FF-423A-835D-0FD2FB5DD67B}"/>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9D89A391-05B7-467F-B438-8E0F300DD448}"/>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ED67363E-DD2D-440D-B197-8EC439130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2F712826-BD69-4201-A140-182C7C51CB74}"/>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47D9BA00-D74E-4F5C-9025-0FCBBFE22443}"/>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916D9C-60CC-49B1-9A82-BBF64F17EE61}"/>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89741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2A76-638A-4045-9EEF-61C4365A8C79}"/>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F57C746B-BDD7-44C2-9F06-A72FD29C32CB}"/>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45CA6F37-8003-44E5-BA58-86F42E283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05AE7C68-0CA6-4C6C-B889-DA3232F40E7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C5926D8A-BC41-438B-A4B6-AF834E929892}"/>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8DF25765-45CA-4B9B-A160-FE624535E19C}"/>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730AC592-B9E1-4E14-AE13-9A7DB00CA8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1A4E1590-F906-4944-88BD-03AB1641113D}"/>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240B93F-C832-4EB5-9F6C-6C7946D8C804}"/>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13FC689-B03D-4C9E-A6F8-9BBC023147BC}"/>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ED1B5CF1-5871-4F99-83CC-A28C46177BA3}"/>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DC80773F-F2A7-4C26-8174-153B23C1C2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383A478A-5374-4834-B25B-1FE481846A78}"/>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2480EA49-16F5-4955-B28D-1FE47905802A}"/>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9008FFD-05FD-4655-A61D-22B57930F559}"/>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5BFCD427-AEE0-4146-9EC2-D8B5C8D1AF3B}"/>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EB18A088-7D35-4146-ADE9-3AA1F2AB48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779211E3-EB10-43DC-89CF-81EF0655E799}"/>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736031BF-4339-4B9D-B483-56C0D43228A8}"/>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6195E3-7A5A-4476-962A-9CB0608CA0A1}"/>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A552CAF8-840E-48F2-9EFC-E3D9F2382F68}"/>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6F5E05FA-BB18-4509-B79D-3971ED50F5D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CCF33CD3-6BB9-42FE-900A-089681E796E5}"/>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B4C99762-FEA7-44DF-B27B-F320F9369A7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1B0472-F7A9-4490-8B9D-1FDCADC41929}"/>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4006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948D6-23A3-4A68-8B1B-FCB7416D74EF}"/>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69FF3027-E588-4AA5-8320-60D73AB0A6A3}"/>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3DECB31D-AAF3-4601-A81C-9503D8385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18310A0-DFB1-462C-B87C-CC5B38B8553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D2435726-870A-49A0-802C-212D50BCAE66}"/>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B9F9D16-3152-4B63-A65C-8A251BA30EE4}"/>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03FE399E-3CA4-4B9E-82A6-CEA002369B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11DC035A-BD30-43FE-A556-BDB1650453C7}"/>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1D8800A7-5EE1-41C2-96DE-FD87E80767F0}"/>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48A0FD-697C-4C90-9B5C-231BC3B7EF13}"/>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E62FED78-7980-45F9-BFDA-7661A5DB4721}"/>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234B5152-1D2C-41DB-BC4D-2942E56F27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416B7724-BE52-4D7A-92FA-63DE13722CE9}"/>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529AB36C-84AF-458B-8E96-CC34952305B2}"/>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EA8EEC-2A60-4753-A372-D5054F31EF96}"/>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8163FCE6-A6F2-42AE-8BEE-1374CE2DF733}"/>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880AF59B-7F7A-43CF-AA2D-B0A31DA8E6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15BA7A2D-1EB9-4DD1-9ACD-71C5579771D8}"/>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A90209F0-95A9-4869-A795-E9CAC916276B}"/>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3842A-7CCC-4700-AB3D-ABDBFCCBEAD7}"/>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1DB91670-EB3B-4A5A-BFB4-FCBDB62D474B}"/>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5622CF16-D5AC-48FE-94DF-6D1836AE45B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ECBBB007-CC90-4AA2-AB04-D20B157DC7F8}"/>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0B8C932F-A392-4030-AB52-5D2437735454}"/>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282F4-772D-4247-8BB8-F6190880CA1C}"/>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27" name="Group 26">
            <a:extLst>
              <a:ext uri="{FF2B5EF4-FFF2-40B4-BE49-F238E27FC236}">
                <a16:creationId xmlns:a16="http://schemas.microsoft.com/office/drawing/2014/main" id="{4D9D54CF-7691-4A9E-B4CD-9FAB9D5611AC}"/>
              </a:ext>
            </a:extLst>
          </p:cNvPr>
          <p:cNvGrpSpPr/>
          <p:nvPr/>
        </p:nvGrpSpPr>
        <p:grpSpPr>
          <a:xfrm>
            <a:off x="10090185" y="1383208"/>
            <a:ext cx="1759196" cy="3629467"/>
            <a:chOff x="10090185" y="1383208"/>
            <a:chExt cx="1759196" cy="3629467"/>
          </a:xfrm>
        </p:grpSpPr>
        <p:cxnSp>
          <p:nvCxnSpPr>
            <p:cNvPr id="28" name="Straight Connector 27">
              <a:extLst>
                <a:ext uri="{FF2B5EF4-FFF2-40B4-BE49-F238E27FC236}">
                  <a16:creationId xmlns:a16="http://schemas.microsoft.com/office/drawing/2014/main" id="{96201700-65B4-479C-9949-EF16AA849AA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A1B2806-77B8-4F9D-9691-BD968FAAFC9A}"/>
                </a:ext>
              </a:extLst>
            </p:cNvPr>
            <p:cNvGrpSpPr/>
            <p:nvPr/>
          </p:nvGrpSpPr>
          <p:grpSpPr>
            <a:xfrm>
              <a:off x="10260982" y="1782859"/>
              <a:ext cx="1588399" cy="2507248"/>
              <a:chOff x="10260982" y="1782859"/>
              <a:chExt cx="1588399" cy="2507248"/>
            </a:xfrm>
          </p:grpSpPr>
          <p:pic>
            <p:nvPicPr>
              <p:cNvPr id="30" name="Graphic 29">
                <a:extLst>
                  <a:ext uri="{FF2B5EF4-FFF2-40B4-BE49-F238E27FC236}">
                    <a16:creationId xmlns:a16="http://schemas.microsoft.com/office/drawing/2014/main" id="{EAE71669-E37A-4D19-BA6A-2B346FEA7E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31" name="TextBox 30">
                <a:extLst>
                  <a:ext uri="{FF2B5EF4-FFF2-40B4-BE49-F238E27FC236}">
                    <a16:creationId xmlns:a16="http://schemas.microsoft.com/office/drawing/2014/main" id="{6FB550C9-661C-4EE3-9978-FBCECB4DF085}"/>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IoT Edge</a:t>
                </a:r>
              </a:p>
            </p:txBody>
          </p:sp>
          <p:sp>
            <p:nvSpPr>
              <p:cNvPr id="32" name="TextBox 31">
                <a:extLst>
                  <a:ext uri="{FF2B5EF4-FFF2-40B4-BE49-F238E27FC236}">
                    <a16:creationId xmlns:a16="http://schemas.microsoft.com/office/drawing/2014/main" id="{E71AD719-28FC-43AB-AF6D-FB9748C0F4FB}"/>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7954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5D70-54D9-49E8-BB2B-8CBDC91D6CAC}"/>
              </a:ext>
            </a:extLst>
          </p:cNvPr>
          <p:cNvSpPr>
            <a:spLocks noGrp="1"/>
          </p:cNvSpPr>
          <p:nvPr>
            <p:ph type="title"/>
          </p:nvPr>
        </p:nvSpPr>
        <p:spPr/>
        <p:txBody>
          <a:bodyPr/>
          <a:lstStyle/>
          <a:p>
            <a:r>
              <a:rPr lang="en-US" dirty="0"/>
              <a:t>Open Source</a:t>
            </a:r>
          </a:p>
        </p:txBody>
      </p:sp>
      <p:pic>
        <p:nvPicPr>
          <p:cNvPr id="3" name="Picture 2">
            <a:extLst>
              <a:ext uri="{FF2B5EF4-FFF2-40B4-BE49-F238E27FC236}">
                <a16:creationId xmlns:a16="http://schemas.microsoft.com/office/drawing/2014/main" id="{87CD5332-00CA-4AA9-9528-402222A253E6}"/>
              </a:ext>
            </a:extLst>
          </p:cNvPr>
          <p:cNvPicPr>
            <a:picLocks noChangeAspect="1"/>
          </p:cNvPicPr>
          <p:nvPr/>
        </p:nvPicPr>
        <p:blipFill>
          <a:blip r:embed="rId2"/>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15207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C6CA-4231-454F-A5BD-724BD8554A79}"/>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47F4A798-313A-43CB-9EE8-AE42693B0BF3}"/>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69657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2638BE-6B14-3D35-E70C-F7D7EE908C07}"/>
              </a:ext>
            </a:extLst>
          </p:cNvPr>
          <p:cNvSpPr/>
          <p:nvPr/>
        </p:nvSpPr>
        <p:spPr>
          <a:xfrm>
            <a:off x="4728519" y="1425146"/>
            <a:ext cx="6524367" cy="39629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D3ED222-BCEF-49F5-8504-23EFB8C05B59}"/>
              </a:ext>
            </a:extLst>
          </p:cNvPr>
          <p:cNvSpPr>
            <a:spLocks noGrp="1"/>
          </p:cNvSpPr>
          <p:nvPr>
            <p:ph type="title"/>
          </p:nvPr>
        </p:nvSpPr>
        <p:spPr/>
        <p:txBody>
          <a:bodyPr/>
          <a:lstStyle/>
          <a:p>
            <a:r>
              <a:rPr lang="en-US" dirty="0"/>
              <a:t>HTTP</a:t>
            </a:r>
          </a:p>
        </p:txBody>
      </p:sp>
      <p:graphicFrame>
        <p:nvGraphicFramePr>
          <p:cNvPr id="3" name="Table 11">
            <a:extLst>
              <a:ext uri="{FF2B5EF4-FFF2-40B4-BE49-F238E27FC236}">
                <a16:creationId xmlns:a16="http://schemas.microsoft.com/office/drawing/2014/main" id="{D8951A6E-BF5B-48EF-B80D-F9761A4EE81D}"/>
              </a:ext>
            </a:extLst>
          </p:cNvPr>
          <p:cNvGraphicFramePr>
            <a:graphicFrameLocks noGrp="1"/>
          </p:cNvGraphicFramePr>
          <p:nvPr>
            <p:extLst>
              <p:ext uri="{D42A27DB-BD31-4B8C-83A1-F6EECF244321}">
                <p14:modId xmlns:p14="http://schemas.microsoft.com/office/powerpoint/2010/main" val="231867753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4" name="Group 3">
            <a:extLst>
              <a:ext uri="{FF2B5EF4-FFF2-40B4-BE49-F238E27FC236}">
                <a16:creationId xmlns:a16="http://schemas.microsoft.com/office/drawing/2014/main" id="{BC2E9945-CE38-41E0-AD85-64106CD11560}"/>
              </a:ext>
            </a:extLst>
          </p:cNvPr>
          <p:cNvGrpSpPr/>
          <p:nvPr/>
        </p:nvGrpSpPr>
        <p:grpSpPr>
          <a:xfrm>
            <a:off x="5348889" y="2770371"/>
            <a:ext cx="1494222" cy="2236963"/>
            <a:chOff x="5348889" y="2770371"/>
            <a:chExt cx="1494222" cy="2236963"/>
          </a:xfrm>
        </p:grpSpPr>
        <p:pic>
          <p:nvPicPr>
            <p:cNvPr id="5" name="Graphic 4">
              <a:extLst>
                <a:ext uri="{FF2B5EF4-FFF2-40B4-BE49-F238E27FC236}">
                  <a16:creationId xmlns:a16="http://schemas.microsoft.com/office/drawing/2014/main" id="{5E8EF86A-4C30-4C64-AA4B-30D02C962E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6" name="Straight Arrow Connector 5">
              <a:extLst>
                <a:ext uri="{FF2B5EF4-FFF2-40B4-BE49-F238E27FC236}">
                  <a16:creationId xmlns:a16="http://schemas.microsoft.com/office/drawing/2014/main" id="{8D0D7CE1-040D-4CF0-B5CF-85350FE70FA2}"/>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Graphic 8">
            <a:extLst>
              <a:ext uri="{FF2B5EF4-FFF2-40B4-BE49-F238E27FC236}">
                <a16:creationId xmlns:a16="http://schemas.microsoft.com/office/drawing/2014/main" id="{1381091A-2242-4FC0-B7AC-23163B94AC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8" name="Graphic 9">
            <a:extLst>
              <a:ext uri="{FF2B5EF4-FFF2-40B4-BE49-F238E27FC236}">
                <a16:creationId xmlns:a16="http://schemas.microsoft.com/office/drawing/2014/main" id="{D0C82BBD-C03C-4E7D-8CD8-54E0BB5C87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9" name="Straight Arrow Connector 8">
            <a:extLst>
              <a:ext uri="{FF2B5EF4-FFF2-40B4-BE49-F238E27FC236}">
                <a16:creationId xmlns:a16="http://schemas.microsoft.com/office/drawing/2014/main" id="{B9565870-1F33-4EE8-BBD0-8B7420D53DE8}"/>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642B81-FC31-42F9-B690-36E5F36F4922}"/>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2F843D3A-7140-4AE8-BA83-9535E3B0C406}"/>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pic>
        <p:nvPicPr>
          <p:cNvPr id="12" name="Picture 11">
            <a:extLst>
              <a:ext uri="{FF2B5EF4-FFF2-40B4-BE49-F238E27FC236}">
                <a16:creationId xmlns:a16="http://schemas.microsoft.com/office/drawing/2014/main" id="{DDA21CDE-AAC9-4021-83F3-518E4D62B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D2D702F0-BBC1-4781-84F7-6F125C14A15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7E25B96B-7EB2-4F7C-A3BF-E562DD168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2AF9FC8E-EC8E-4667-96DB-5D7E2BC5B3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000FC1E3-66C0-4505-85A3-C9FEF7567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A9C5FA1-0D5F-44BA-96DA-FA7DC7BA07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619217D1-E77E-4B2D-919E-3C99AD2EA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6450054F-4CA1-46A0-90EE-E8C323A91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68D12F2-92BE-4CBF-8A05-50AA21591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D2DB57C4-3147-448F-9B98-D360972D8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79FF838B-BB2F-45C1-B516-EDD89C901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146C2FD6-C5C7-488B-9C2B-A50798E87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7590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5F92ABE-C83E-5D8B-B422-A3E6D62E987F}"/>
              </a:ext>
            </a:extLst>
          </p:cNvPr>
          <p:cNvSpPr/>
          <p:nvPr/>
        </p:nvSpPr>
        <p:spPr>
          <a:xfrm>
            <a:off x="4637903" y="1194486"/>
            <a:ext cx="2916194" cy="40118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24E3A0-50D2-40BE-86AD-EA4BBF8258CF}"/>
              </a:ext>
            </a:extLst>
          </p:cNvPr>
          <p:cNvSpPr>
            <a:spLocks noGrp="1"/>
          </p:cNvSpPr>
          <p:nvPr>
            <p:ph type="title"/>
          </p:nvPr>
        </p:nvSpPr>
        <p:spPr/>
        <p:txBody>
          <a:bodyPr/>
          <a:lstStyle/>
          <a:p>
            <a:r>
              <a:rPr lang="en-US" dirty="0"/>
              <a:t>Timer</a:t>
            </a:r>
          </a:p>
        </p:txBody>
      </p:sp>
      <p:grpSp>
        <p:nvGrpSpPr>
          <p:cNvPr id="3" name="Group 2">
            <a:extLst>
              <a:ext uri="{FF2B5EF4-FFF2-40B4-BE49-F238E27FC236}">
                <a16:creationId xmlns:a16="http://schemas.microsoft.com/office/drawing/2014/main" id="{B2FB2915-D5AE-42B4-A952-856D59EC76F6}"/>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0A5682F8-6B9A-4066-9B9D-4657E5F195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83FE31B-445A-49C7-B065-E04B8544C180}"/>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EE0E0E54-0D00-445D-970B-09A25FA583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7" name="TextBox 6">
            <a:extLst>
              <a:ext uri="{FF2B5EF4-FFF2-40B4-BE49-F238E27FC236}">
                <a16:creationId xmlns:a16="http://schemas.microsoft.com/office/drawing/2014/main" id="{9D828E15-A635-4E56-BAF0-974B09BF573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graphicFrame>
        <p:nvGraphicFramePr>
          <p:cNvPr id="8" name="Table 11">
            <a:extLst>
              <a:ext uri="{FF2B5EF4-FFF2-40B4-BE49-F238E27FC236}">
                <a16:creationId xmlns:a16="http://schemas.microsoft.com/office/drawing/2014/main" id="{9B45B271-4EEB-492A-BEC1-FC3D97B94B8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9" name="Picture 8">
            <a:extLst>
              <a:ext uri="{FF2B5EF4-FFF2-40B4-BE49-F238E27FC236}">
                <a16:creationId xmlns:a16="http://schemas.microsoft.com/office/drawing/2014/main" id="{8FEE4408-984B-4682-A9B6-B6B46CA4E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0" name="Picture 9">
            <a:extLst>
              <a:ext uri="{FF2B5EF4-FFF2-40B4-BE49-F238E27FC236}">
                <a16:creationId xmlns:a16="http://schemas.microsoft.com/office/drawing/2014/main" id="{24FA0979-7AF5-4D6E-9461-AC06FA566D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1" name="Picture 10">
            <a:extLst>
              <a:ext uri="{FF2B5EF4-FFF2-40B4-BE49-F238E27FC236}">
                <a16:creationId xmlns:a16="http://schemas.microsoft.com/office/drawing/2014/main" id="{C7554424-EF15-49D8-B2FF-3EDEA2F6C1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12" name="Picture 11">
            <a:extLst>
              <a:ext uri="{FF2B5EF4-FFF2-40B4-BE49-F238E27FC236}">
                <a16:creationId xmlns:a16="http://schemas.microsoft.com/office/drawing/2014/main" id="{F4CC4A32-A991-4AA4-9F74-0337ECFC53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3" name="Picture 12">
            <a:extLst>
              <a:ext uri="{FF2B5EF4-FFF2-40B4-BE49-F238E27FC236}">
                <a16:creationId xmlns:a16="http://schemas.microsoft.com/office/drawing/2014/main" id="{8F4537FA-B5C3-4FB0-A81F-6D80B713772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4" name="Picture 13">
            <a:extLst>
              <a:ext uri="{FF2B5EF4-FFF2-40B4-BE49-F238E27FC236}">
                <a16:creationId xmlns:a16="http://schemas.microsoft.com/office/drawing/2014/main" id="{06AFF414-F553-4764-97E9-692406851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5" name="Picture 14">
            <a:extLst>
              <a:ext uri="{FF2B5EF4-FFF2-40B4-BE49-F238E27FC236}">
                <a16:creationId xmlns:a16="http://schemas.microsoft.com/office/drawing/2014/main" id="{8839EAA1-2572-4286-A4B1-AAF7E554D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6" name="Picture 15">
            <a:extLst>
              <a:ext uri="{FF2B5EF4-FFF2-40B4-BE49-F238E27FC236}">
                <a16:creationId xmlns:a16="http://schemas.microsoft.com/office/drawing/2014/main" id="{A15BCA94-DAAE-4AF4-A9D2-A3B3B2633D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17" name="Picture 16">
            <a:extLst>
              <a:ext uri="{FF2B5EF4-FFF2-40B4-BE49-F238E27FC236}">
                <a16:creationId xmlns:a16="http://schemas.microsoft.com/office/drawing/2014/main" id="{7740F4C6-018F-4A45-A337-87DCA3289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18" name="Picture 17">
            <a:extLst>
              <a:ext uri="{FF2B5EF4-FFF2-40B4-BE49-F238E27FC236}">
                <a16:creationId xmlns:a16="http://schemas.microsoft.com/office/drawing/2014/main" id="{A2152D21-6D1B-43C6-A6BD-A417F2F8D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19" name="Picture 18">
            <a:extLst>
              <a:ext uri="{FF2B5EF4-FFF2-40B4-BE49-F238E27FC236}">
                <a16:creationId xmlns:a16="http://schemas.microsoft.com/office/drawing/2014/main" id="{8DFBC0D7-249E-46A7-9742-198FDF0CC4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0" name="Picture 19">
            <a:extLst>
              <a:ext uri="{FF2B5EF4-FFF2-40B4-BE49-F238E27FC236}">
                <a16:creationId xmlns:a16="http://schemas.microsoft.com/office/drawing/2014/main" id="{0DCAAAB3-A89B-49B0-9F04-A7BBABB4A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279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895111D-A1BF-F22F-D076-993C51F8D987}"/>
              </a:ext>
            </a:extLst>
          </p:cNvPr>
          <p:cNvSpPr/>
          <p:nvPr/>
        </p:nvSpPr>
        <p:spPr>
          <a:xfrm>
            <a:off x="4690992" y="1195731"/>
            <a:ext cx="6013621" cy="41556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4C8C466-9C9F-4299-A663-E4C9B5AEFA78}"/>
              </a:ext>
            </a:extLst>
          </p:cNvPr>
          <p:cNvSpPr>
            <a:spLocks noGrp="1"/>
          </p:cNvSpPr>
          <p:nvPr>
            <p:ph type="title"/>
          </p:nvPr>
        </p:nvSpPr>
        <p:spPr/>
        <p:txBody>
          <a:bodyPr/>
          <a:lstStyle/>
          <a:p>
            <a:r>
              <a:rPr lang="en-US" dirty="0"/>
              <a:t>Queue Storage</a:t>
            </a:r>
          </a:p>
        </p:txBody>
      </p:sp>
      <p:grpSp>
        <p:nvGrpSpPr>
          <p:cNvPr id="3" name="Group 2">
            <a:extLst>
              <a:ext uri="{FF2B5EF4-FFF2-40B4-BE49-F238E27FC236}">
                <a16:creationId xmlns:a16="http://schemas.microsoft.com/office/drawing/2014/main" id="{E07041D8-1B16-4D82-8E29-57473CF71F6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FBF429C2-073B-4398-BB39-0F294DD20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774EB1DB-2289-41A8-972D-8B6E857618D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6DF4D9CD-9CCF-4FE9-9822-44F640148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2E18A6BF-FBC0-4B4E-8991-86415B69A8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C4211D5F-7CBE-49C5-89C2-DFAACD5B2B71}"/>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95521F-D088-4670-BD49-3674BC1D9E44}"/>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C823EA39-0E12-422F-9956-323E5D664A6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C753CE04-9F1C-4877-BD43-D23FD161EE12}"/>
              </a:ext>
            </a:extLst>
          </p:cNvPr>
          <p:cNvGraphicFramePr>
            <a:graphicFrameLocks noGrp="1"/>
          </p:cNvGraphicFramePr>
          <p:nvPr>
            <p:extLst>
              <p:ext uri="{D42A27DB-BD31-4B8C-83A1-F6EECF244321}">
                <p14:modId xmlns:p14="http://schemas.microsoft.com/office/powerpoint/2010/main" val="270101473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7F39907B-18C1-45F3-A3FC-DC3A4DAEB9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8BB7C316-ED08-4427-BA14-C92BBFE872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315804A0-D7B5-4E03-831D-65834E15D9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E1785E74-EA50-4413-9707-3D4DA93727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B7846301-2458-4D11-8B0A-F59327F57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D514DF9-5520-4D9D-861E-CE1047AFE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387645C9-E285-46F1-B363-D8A87DCF19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387C966A-4AE5-4E89-B316-CC19F3991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18C6B5C-4704-43BB-9B60-344393EAD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B795B96B-1F9C-4976-AADD-73EEBB910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6C9E2E4-343D-4EDB-81D4-551F912B7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849A00EA-65DD-43D0-A4A8-46D6424156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23306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F562BD2-80F4-1E63-8BE0-4009316D39AA}"/>
              </a:ext>
            </a:extLst>
          </p:cNvPr>
          <p:cNvSpPr/>
          <p:nvPr/>
        </p:nvSpPr>
        <p:spPr>
          <a:xfrm>
            <a:off x="4629665" y="1095632"/>
            <a:ext cx="6112476" cy="45143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C39298A-5046-4467-957C-A26A51552037}"/>
              </a:ext>
            </a:extLst>
          </p:cNvPr>
          <p:cNvSpPr>
            <a:spLocks noGrp="1"/>
          </p:cNvSpPr>
          <p:nvPr>
            <p:ph type="title"/>
          </p:nvPr>
        </p:nvSpPr>
        <p:spPr/>
        <p:txBody>
          <a:bodyPr/>
          <a:lstStyle/>
          <a:p>
            <a:r>
              <a:rPr lang="en-US" dirty="0"/>
              <a:t>Service Bus</a:t>
            </a:r>
          </a:p>
        </p:txBody>
      </p:sp>
      <p:grpSp>
        <p:nvGrpSpPr>
          <p:cNvPr id="3" name="Group 2">
            <a:extLst>
              <a:ext uri="{FF2B5EF4-FFF2-40B4-BE49-F238E27FC236}">
                <a16:creationId xmlns:a16="http://schemas.microsoft.com/office/drawing/2014/main" id="{7DB0BA12-E89C-41CF-9964-5B866535BA5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510350AC-4CC2-4AA6-B499-1CC6F6D9A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3159F904-3FD0-4137-9065-86E058D82641}"/>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EDD7AEA9-15A6-4FE0-8D10-D9829D367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C4EA8C3B-5917-4285-8C8B-7E76D3AD64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8BBA5080-D310-4E81-B5DA-3C2C809A58C6}"/>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66C18B-5F95-48EF-B0E0-6D29D9D44CE6}"/>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2C6FB5CF-B890-40DC-90F8-3DC2BDCA10BE}"/>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7A43E3DC-618B-4B6F-AF8D-A456AEAD0B89}"/>
              </a:ext>
            </a:extLst>
          </p:cNvPr>
          <p:cNvGraphicFramePr>
            <a:graphicFrameLocks noGrp="1"/>
          </p:cNvGraphicFramePr>
          <p:nvPr>
            <p:extLst>
              <p:ext uri="{D42A27DB-BD31-4B8C-83A1-F6EECF244321}">
                <p14:modId xmlns:p14="http://schemas.microsoft.com/office/powerpoint/2010/main" val="27940751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34AC8DA-A9E8-4760-B909-A9F6BDA18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F143413C-8141-4BDC-999D-A39A14A761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2F771AFC-9712-4FF9-ABDE-C4745C5452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092786D2-9386-4188-9230-8315CC7D2F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E42081C4-0407-4EAD-A265-5A7CDD114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6A24126F-A351-4030-85F2-A67FC72937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478E90D3-4744-4A3B-99B9-1B7C2029D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D7887878-62B6-4AF2-9E4C-DFCCEB633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3FE9ED20-14DC-4E71-A045-686864EB50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9AC58941-CAC1-40B6-B234-4A53D1EAC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C685CAD4-ACEE-4ED8-B5A3-FD0A8E822D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27E59D8F-3442-41DE-A649-382E755862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8492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843140-78FA-827E-8682-DB2ED6062202}"/>
              </a:ext>
            </a:extLst>
          </p:cNvPr>
          <p:cNvSpPr/>
          <p:nvPr/>
        </p:nvSpPr>
        <p:spPr>
          <a:xfrm>
            <a:off x="4736300" y="1264285"/>
            <a:ext cx="5923005" cy="41108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CB9F88-5F17-489F-B3D0-76F87B9F8F78}"/>
              </a:ext>
            </a:extLst>
          </p:cNvPr>
          <p:cNvSpPr>
            <a:spLocks noGrp="1"/>
          </p:cNvSpPr>
          <p:nvPr>
            <p:ph type="title"/>
          </p:nvPr>
        </p:nvSpPr>
        <p:spPr/>
        <p:txBody>
          <a:bodyPr/>
          <a:lstStyle/>
          <a:p>
            <a:r>
              <a:rPr lang="en-US" dirty="0"/>
              <a:t>Event Hub</a:t>
            </a:r>
          </a:p>
        </p:txBody>
      </p:sp>
      <p:grpSp>
        <p:nvGrpSpPr>
          <p:cNvPr id="3" name="Group 2">
            <a:extLst>
              <a:ext uri="{FF2B5EF4-FFF2-40B4-BE49-F238E27FC236}">
                <a16:creationId xmlns:a16="http://schemas.microsoft.com/office/drawing/2014/main" id="{43C56257-4FAD-4C27-BC74-E98A8EC92764}"/>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25A0A752-8ADE-48C4-8995-91E82E3EB2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A334B68B-3D43-4D17-A990-3DAA39E9EB05}"/>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DF1D56CA-4CA9-4CDE-81A3-9CE339137A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0CCD15E9-025F-482D-8D18-B32393489F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AAA005F0-F338-4393-A53E-F9F339D89982}"/>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853FCD-A890-4F48-9FB7-8EB32A68D2EA}"/>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A119502C-4228-4D56-A2BB-44942B89C37A}"/>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EC8018FD-003D-4DBE-8AF8-BEA0B6989A78}"/>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2E8EB9-7D7B-490C-BD25-7CC2C6D71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C60A4B0A-A83E-4089-B3E0-92E48A1CD2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A7ED98A6-F8D6-44E5-964C-642B51C342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6CDF2671-AE57-4D4B-A255-7A4D19A36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47382D21-EE16-4970-A489-7F3482F04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06264927-2EE9-4E46-843F-9DDE83F75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646B365-1471-4407-BCB1-DC10A89897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AF85D68C-2855-4CC0-8E08-C6B86D519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133AA79E-F385-41CA-9B6F-79FCDF84C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0163AEEE-3081-4D22-BFE2-8100C0EF3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3ACF6FC-BF9A-46AF-AD9E-A15AFF60C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03F906B5-9EC0-4872-B30C-CF67A4B5C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0411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B4327E8-C89D-B82E-7543-F762D1A19B58}"/>
              </a:ext>
            </a:extLst>
          </p:cNvPr>
          <p:cNvSpPr/>
          <p:nvPr/>
        </p:nvSpPr>
        <p:spPr>
          <a:xfrm>
            <a:off x="4501522" y="1132709"/>
            <a:ext cx="6392562" cy="4373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6E789C5-F03B-45B4-A445-A07366DDCA8B}"/>
              </a:ext>
            </a:extLst>
          </p:cNvPr>
          <p:cNvSpPr>
            <a:spLocks noGrp="1"/>
          </p:cNvSpPr>
          <p:nvPr>
            <p:ph type="title"/>
          </p:nvPr>
        </p:nvSpPr>
        <p:spPr/>
        <p:txBody>
          <a:bodyPr/>
          <a:lstStyle/>
          <a:p>
            <a:r>
              <a:rPr lang="en-US" dirty="0"/>
              <a:t>IoT Hub</a:t>
            </a:r>
          </a:p>
        </p:txBody>
      </p:sp>
      <p:grpSp>
        <p:nvGrpSpPr>
          <p:cNvPr id="3" name="Group 2">
            <a:extLst>
              <a:ext uri="{FF2B5EF4-FFF2-40B4-BE49-F238E27FC236}">
                <a16:creationId xmlns:a16="http://schemas.microsoft.com/office/drawing/2014/main" id="{5D825E30-1FE8-433C-B0E2-200728A1FE0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401B9476-8549-4E18-B86F-34CD3400B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7D4A696E-5B3C-4FB7-B302-427B3D3836FB}"/>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BAA366CA-924B-4299-B728-58778C2200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8D4CA680-D380-4839-8932-01D540E9B2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27F6A465-A3E1-403D-88B6-1BF31D21D162}"/>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A447B-D9BB-48D1-BCA4-C56003FD4E81}"/>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F70E4C6F-5F40-4600-A2B8-7E41BDBDF386}"/>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7E8B11AA-9B3E-4662-978B-50B3DAFC9E50}"/>
              </a:ext>
            </a:extLst>
          </p:cNvPr>
          <p:cNvGraphicFramePr>
            <a:graphicFrameLocks noGrp="1"/>
          </p:cNvGraphicFramePr>
          <p:nvPr>
            <p:extLst>
              <p:ext uri="{D42A27DB-BD31-4B8C-83A1-F6EECF244321}">
                <p14:modId xmlns:p14="http://schemas.microsoft.com/office/powerpoint/2010/main" val="3434376055"/>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11141E88-ACA5-43AF-AC7C-5CA245F46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AC3B2789-A068-4C62-927D-F593C6C0D7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72689350-466C-451F-BE54-C4499C9C7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17B43EFD-B0BF-4EEC-9237-53735575F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56804DAD-1319-427D-96D7-95D278C6F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A0672916-DFB9-4CBB-87CB-5BD07E6EE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C0546D0C-EB0B-4C61-AF7B-CC2B171BA9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4B89811-F1D0-47BA-BFA7-12C881125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4037D870-6C71-4F98-BF2B-16CB660F4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9DEAC68A-F99B-456D-A5E8-04ED69EBB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661424D-8B95-49B1-B9FD-29EF24DA5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3D364569-F61D-45D1-9F58-DD02962C3D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1702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72C5804-E531-08DA-DB7B-B8F71CBFDBAC}"/>
              </a:ext>
            </a:extLst>
          </p:cNvPr>
          <p:cNvSpPr/>
          <p:nvPr/>
        </p:nvSpPr>
        <p:spPr>
          <a:xfrm>
            <a:off x="4678635" y="1190423"/>
            <a:ext cx="5371527" cy="4258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7514BCF-0D7C-4C37-8836-5D709BB23D60}"/>
              </a:ext>
            </a:extLst>
          </p:cNvPr>
          <p:cNvSpPr>
            <a:spLocks noGrp="1"/>
          </p:cNvSpPr>
          <p:nvPr>
            <p:ph type="title"/>
          </p:nvPr>
        </p:nvSpPr>
        <p:spPr/>
        <p:txBody>
          <a:bodyPr/>
          <a:lstStyle/>
          <a:p>
            <a:r>
              <a:rPr lang="en-US" dirty="0"/>
              <a:t>Kafka</a:t>
            </a:r>
          </a:p>
        </p:txBody>
      </p:sp>
      <p:grpSp>
        <p:nvGrpSpPr>
          <p:cNvPr id="3" name="Group 2">
            <a:extLst>
              <a:ext uri="{FF2B5EF4-FFF2-40B4-BE49-F238E27FC236}">
                <a16:creationId xmlns:a16="http://schemas.microsoft.com/office/drawing/2014/main" id="{D1ED45B0-7EC4-45CE-9637-9AA4BBA6F9B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233F9A32-4444-46C1-AD93-28F241989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DE0359A-9BAC-47B5-8B80-E97EC00687F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30C44FC1-9E2B-405C-B9DD-951981B9E4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7" name="Graphic 9">
            <a:extLst>
              <a:ext uri="{FF2B5EF4-FFF2-40B4-BE49-F238E27FC236}">
                <a16:creationId xmlns:a16="http://schemas.microsoft.com/office/drawing/2014/main" id="{29021B75-81E8-45AA-8E5E-44B47D9213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8" name="Straight Arrow Connector 7">
            <a:extLst>
              <a:ext uri="{FF2B5EF4-FFF2-40B4-BE49-F238E27FC236}">
                <a16:creationId xmlns:a16="http://schemas.microsoft.com/office/drawing/2014/main" id="{0AFDEF84-1ABA-48D0-86AA-C30C132281F0}"/>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39A1E9-40A3-4BCE-8515-6E6CB0D65B1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F88F6C7F-BE1B-4071-BA51-CE8F85CD672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CDBC0A01-75FE-40CD-A3C3-7DDF9E2A1631}"/>
              </a:ext>
            </a:extLst>
          </p:cNvPr>
          <p:cNvGraphicFramePr>
            <a:graphicFrameLocks noGrp="1"/>
          </p:cNvGraphicFramePr>
          <p:nvPr>
            <p:extLst>
              <p:ext uri="{D42A27DB-BD31-4B8C-83A1-F6EECF244321}">
                <p14:modId xmlns:p14="http://schemas.microsoft.com/office/powerpoint/2010/main" val="4088286438"/>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EF44FE54-5B2F-4834-BB2E-6CCD9702F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9F528FBF-F377-49B9-9CB0-FC378C1C28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34C675C9-8A54-4A3A-84AE-6EFAADC1C4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469F4FD4-826A-4638-91F5-683233420E5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5D4F64B-3EA6-47EC-89B2-A71953E66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0B2777DB-7CEB-4930-9A22-D92379519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F9BFFE8-D704-4476-80B9-CCD39A784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5990E785-91A3-4D68-8497-4E73F96F3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2080D6C-4DAD-473C-9791-8B3CE05CCB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D2EF1363-BA09-457D-9465-F1A414C85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2BAD605F-26F6-4A85-9713-D8BA917AD4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373C5AD3-5B4D-4C59-9642-2EEBBE756C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53669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3E8C0D-CFF7-B149-5655-65547F0550BB}"/>
              </a:ext>
            </a:extLst>
          </p:cNvPr>
          <p:cNvSpPr/>
          <p:nvPr/>
        </p:nvSpPr>
        <p:spPr>
          <a:xfrm>
            <a:off x="4448432" y="1136822"/>
            <a:ext cx="6013622" cy="425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BF369DC-F921-41D1-9671-7B475DF35370}"/>
              </a:ext>
            </a:extLst>
          </p:cNvPr>
          <p:cNvSpPr>
            <a:spLocks noGrp="1"/>
          </p:cNvSpPr>
          <p:nvPr>
            <p:ph type="title"/>
          </p:nvPr>
        </p:nvSpPr>
        <p:spPr/>
        <p:txBody>
          <a:bodyPr/>
          <a:lstStyle/>
          <a:p>
            <a:r>
              <a:rPr lang="en-US" dirty="0"/>
              <a:t>RabbitMQ</a:t>
            </a:r>
          </a:p>
        </p:txBody>
      </p:sp>
      <p:grpSp>
        <p:nvGrpSpPr>
          <p:cNvPr id="3" name="Group 2">
            <a:extLst>
              <a:ext uri="{FF2B5EF4-FFF2-40B4-BE49-F238E27FC236}">
                <a16:creationId xmlns:a16="http://schemas.microsoft.com/office/drawing/2014/main" id="{6D5DE52A-7E3D-414A-8DB4-71DEA09C55B2}"/>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DE85C917-ECF7-490F-BEFA-2849CBD140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EE1AFEDE-82EF-45DB-A4E7-8F7C1212DCF7}"/>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36F5B38E-0C4B-47AF-A397-E85FFF2D8A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7" name="Graphic 9">
            <a:extLst>
              <a:ext uri="{FF2B5EF4-FFF2-40B4-BE49-F238E27FC236}">
                <a16:creationId xmlns:a16="http://schemas.microsoft.com/office/drawing/2014/main" id="{4FB04BFE-C468-4D2C-9C30-505DF0D18C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B619BA3A-41CF-445D-ADED-366D8B7C3BF9}"/>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B7EB65-E46B-40E5-BBE8-E2BD3257B236}"/>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00E896C1-19B8-4FBA-B859-DE0751517EA7}"/>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4CDAAA79-D629-4F1A-8CDE-49D17090DA5A}"/>
              </a:ext>
            </a:extLst>
          </p:cNvPr>
          <p:cNvGraphicFramePr>
            <a:graphicFrameLocks noGrp="1"/>
          </p:cNvGraphicFramePr>
          <p:nvPr>
            <p:extLst>
              <p:ext uri="{D42A27DB-BD31-4B8C-83A1-F6EECF244321}">
                <p14:modId xmlns:p14="http://schemas.microsoft.com/office/powerpoint/2010/main" val="21898110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65F401B0-F4F9-4161-BCB1-D857FACBD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38E2E1CB-8E5B-4FA4-9EAA-45BC341BB0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55324576-9294-47BF-8657-0C68E6B0C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F51FFCC5-908B-4865-95F2-D3AA6145A8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18F59C4-8B03-478A-A94C-96460F53A2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1962EB16-D66B-4AF7-B8B7-530F932EC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02EA7567-3D13-4D0F-B009-38B5A5305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9CFEBB1F-7333-4FC8-871C-947F780D3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6D27188F-CFE7-454E-904C-527AF4FD86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C967919F-0344-45C1-B35A-4135620AE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8E767643-4EE4-4539-B3B3-C95E459A8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C918842A-741A-4F7C-9ADB-D166E186D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45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17543D2-99F0-9E90-AA5F-E41023457D9F}"/>
              </a:ext>
            </a:extLst>
          </p:cNvPr>
          <p:cNvSpPr/>
          <p:nvPr/>
        </p:nvSpPr>
        <p:spPr>
          <a:xfrm>
            <a:off x="3996123" y="897810"/>
            <a:ext cx="7076303" cy="48608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7D01638-E090-4334-BCAD-6F32C5A26CB4}"/>
              </a:ext>
            </a:extLst>
          </p:cNvPr>
          <p:cNvSpPr>
            <a:spLocks noGrp="1"/>
          </p:cNvSpPr>
          <p:nvPr>
            <p:ph type="title"/>
          </p:nvPr>
        </p:nvSpPr>
        <p:spPr/>
        <p:txBody>
          <a:bodyPr/>
          <a:lstStyle/>
          <a:p>
            <a:r>
              <a:rPr lang="en-US" dirty="0" err="1"/>
              <a:t>Dapr</a:t>
            </a:r>
            <a:endParaRPr lang="en-US" dirty="0"/>
          </a:p>
        </p:txBody>
      </p:sp>
      <p:grpSp>
        <p:nvGrpSpPr>
          <p:cNvPr id="3" name="Group 2">
            <a:extLst>
              <a:ext uri="{FF2B5EF4-FFF2-40B4-BE49-F238E27FC236}">
                <a16:creationId xmlns:a16="http://schemas.microsoft.com/office/drawing/2014/main" id="{5112878E-AED9-425E-9216-5EB1C1BD2E18}"/>
              </a:ext>
            </a:extLst>
          </p:cNvPr>
          <p:cNvGrpSpPr/>
          <p:nvPr/>
        </p:nvGrpSpPr>
        <p:grpSpPr>
          <a:xfrm>
            <a:off x="4715347" y="3140959"/>
            <a:ext cx="1494222" cy="2236963"/>
            <a:chOff x="5348889" y="2770371"/>
            <a:chExt cx="1494222" cy="2236963"/>
          </a:xfrm>
        </p:grpSpPr>
        <p:pic>
          <p:nvPicPr>
            <p:cNvPr id="4" name="Graphic 3">
              <a:extLst>
                <a:ext uri="{FF2B5EF4-FFF2-40B4-BE49-F238E27FC236}">
                  <a16:creationId xmlns:a16="http://schemas.microsoft.com/office/drawing/2014/main" id="{6BA47022-BA2C-40DA-91C3-2DAC0AAEB0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BC80F2EF-1B7C-4339-B202-89CE471F140C}"/>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8F17399-2D17-4F79-985C-A969AC2710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15347" y="1767200"/>
            <a:ext cx="1494222" cy="1099291"/>
          </a:xfrm>
          <a:prstGeom prst="rect">
            <a:avLst/>
          </a:prstGeom>
        </p:spPr>
      </p:pic>
      <p:pic>
        <p:nvPicPr>
          <p:cNvPr id="7" name="Graphic 6">
            <a:extLst>
              <a:ext uri="{FF2B5EF4-FFF2-40B4-BE49-F238E27FC236}">
                <a16:creationId xmlns:a16="http://schemas.microsoft.com/office/drawing/2014/main" id="{C3DCB47B-B3FF-4F04-8548-BFA339A409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18955" y="4081165"/>
            <a:ext cx="1494222" cy="1099291"/>
          </a:xfrm>
          <a:prstGeom prst="rect">
            <a:avLst/>
          </a:prstGeom>
        </p:spPr>
      </p:pic>
      <p:cxnSp>
        <p:nvCxnSpPr>
          <p:cNvPr id="8" name="Straight Arrow Connector 7">
            <a:extLst>
              <a:ext uri="{FF2B5EF4-FFF2-40B4-BE49-F238E27FC236}">
                <a16:creationId xmlns:a16="http://schemas.microsoft.com/office/drawing/2014/main" id="{12A6F758-1725-4D60-AB75-1BDA642C8A93}"/>
              </a:ext>
            </a:extLst>
          </p:cNvPr>
          <p:cNvCxnSpPr>
            <a:cxnSpLocks/>
          </p:cNvCxnSpPr>
          <p:nvPr/>
        </p:nvCxnSpPr>
        <p:spPr>
          <a:xfrm>
            <a:off x="6380868" y="4491817"/>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3E9B0C5-415F-4C4A-AB8F-F1D5B93A53E2}"/>
              </a:ext>
            </a:extLst>
          </p:cNvPr>
          <p:cNvCxnSpPr>
            <a:cxnSpLocks/>
          </p:cNvCxnSpPr>
          <p:nvPr/>
        </p:nvCxnSpPr>
        <p:spPr>
          <a:xfrm flipH="1">
            <a:off x="6380868" y="4769804"/>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D41B5C-F75D-466D-B5EF-814D8AB2E8B8}"/>
              </a:ext>
            </a:extLst>
          </p:cNvPr>
          <p:cNvSpPr txBox="1"/>
          <p:nvPr/>
        </p:nvSpPr>
        <p:spPr>
          <a:xfrm>
            <a:off x="4506350" y="3274833"/>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B2212A63-1F4A-4C1F-8295-DF6557A14DF1}"/>
              </a:ext>
            </a:extLst>
          </p:cNvPr>
          <p:cNvSpPr txBox="1"/>
          <p:nvPr/>
        </p:nvSpPr>
        <p:spPr>
          <a:xfrm>
            <a:off x="6574384" y="3983492"/>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3D478F54-5569-49F9-86AB-1A3A030E7B18}"/>
              </a:ext>
            </a:extLst>
          </p:cNvPr>
          <p:cNvGraphicFramePr>
            <a:graphicFrameLocks noGrp="1"/>
          </p:cNvGraphicFramePr>
          <p:nvPr>
            <p:extLst>
              <p:ext uri="{D42A27DB-BD31-4B8C-83A1-F6EECF244321}">
                <p14:modId xmlns:p14="http://schemas.microsoft.com/office/powerpoint/2010/main" val="254600273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FB27058D-C80B-4E8F-AC06-C01620809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D7814F6-5A65-4837-B1BE-768AD120AB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D5CA97DE-3EFE-43E6-A564-02A26317E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9CEB4426-2597-4885-8828-046B2F7B30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D5206B3D-5141-4CE8-AD94-7E620B91A3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CE7CDC3D-2FAD-4871-9962-69238A042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E9AEBCAC-7C20-4DCC-A683-36532F22A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7B408D49-3134-4C7C-95A8-2F3B2D4F4A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F4263927-2375-4C71-9D8A-5563B47264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AA877193-9011-479D-99E4-DE5A619E10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51190F58-75DF-4F0F-8440-7E8BEFEC89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A1E43860-896D-4B93-B280-4A6D9D2761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25" name="TextBox 24">
            <a:extLst>
              <a:ext uri="{FF2B5EF4-FFF2-40B4-BE49-F238E27FC236}">
                <a16:creationId xmlns:a16="http://schemas.microsoft.com/office/drawing/2014/main" id="{2DF1A729-DDB2-4C86-B646-E97FCDA5FB86}"/>
              </a:ext>
            </a:extLst>
          </p:cNvPr>
          <p:cNvSpPr txBox="1"/>
          <p:nvPr/>
        </p:nvSpPr>
        <p:spPr>
          <a:xfrm>
            <a:off x="6900733" y="1180213"/>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21456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19C98A-30BF-46E3-6284-935B9ACC5F1F}"/>
              </a:ext>
            </a:extLst>
          </p:cNvPr>
          <p:cNvSpPr/>
          <p:nvPr/>
        </p:nvSpPr>
        <p:spPr>
          <a:xfrm>
            <a:off x="4563762" y="1153297"/>
            <a:ext cx="6030097" cy="41802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CF6D733-D423-4E6B-A633-EA82725EA72A}"/>
              </a:ext>
            </a:extLst>
          </p:cNvPr>
          <p:cNvSpPr>
            <a:spLocks noGrp="1"/>
          </p:cNvSpPr>
          <p:nvPr>
            <p:ph type="title"/>
          </p:nvPr>
        </p:nvSpPr>
        <p:spPr/>
        <p:txBody>
          <a:bodyPr/>
          <a:lstStyle/>
          <a:p>
            <a:r>
              <a:rPr lang="en-US" dirty="0"/>
              <a:t>Event Grid</a:t>
            </a:r>
          </a:p>
        </p:txBody>
      </p:sp>
      <p:grpSp>
        <p:nvGrpSpPr>
          <p:cNvPr id="3" name="Group 2">
            <a:extLst>
              <a:ext uri="{FF2B5EF4-FFF2-40B4-BE49-F238E27FC236}">
                <a16:creationId xmlns:a16="http://schemas.microsoft.com/office/drawing/2014/main" id="{8BE7A923-C9DB-4A11-8B44-D08AD58B0C0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ED91AB5C-DE00-4A9D-BCC9-DD451B7B56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4321688-9B6C-45B8-B905-0CEE8585B173}"/>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87AA0F7D-AD32-49E1-8D38-36E52FAAB8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3B2574B4-2878-45FA-AE47-7BCC4804F8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06FAB336-F699-4851-8B86-7AB91DD5DE13}"/>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55B67D6-B9F8-47A6-9B4A-05F26C39A1DC}"/>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EF767089-D4BB-4AA7-A708-102A39600700}"/>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DB47F1F0-B3F7-4756-9DBB-F77B7508F505}"/>
              </a:ext>
            </a:extLst>
          </p:cNvPr>
          <p:cNvGraphicFramePr>
            <a:graphicFrameLocks noGrp="1"/>
          </p:cNvGraphicFramePr>
          <p:nvPr>
            <p:extLst>
              <p:ext uri="{D42A27DB-BD31-4B8C-83A1-F6EECF244321}">
                <p14:modId xmlns:p14="http://schemas.microsoft.com/office/powerpoint/2010/main" val="202961637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93E819DD-B797-4172-B84C-7DF9FBE90F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E899BDE2-6D93-484E-94A4-E1628E826B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F0D3D95-49D6-4B64-B671-EA6BB8849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8F188EEA-8EA6-4AF5-A0F2-66444ECEF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D975CFED-E5A5-4162-A355-635783572C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C3577C0E-2DB3-4AB9-9BC9-C2504B47C6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83665D84-DC4A-418A-AD95-3A67EB03CE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6BBF3C7A-4A53-497E-8CEB-3F01809BA5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61ADCC66-73B2-4E9C-B2E8-026CAEB667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40CA1420-DB65-4466-84DC-D5DA596DB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4EFD74F6-CA15-4CA0-B8E6-2E023A29B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79479D27-26A4-4576-A386-C9DBC75C1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51089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A45DE4A-D1C7-69DC-CC51-3158241FEC20}"/>
              </a:ext>
            </a:extLst>
          </p:cNvPr>
          <p:cNvSpPr/>
          <p:nvPr/>
        </p:nvSpPr>
        <p:spPr>
          <a:xfrm>
            <a:off x="4662616" y="1021492"/>
            <a:ext cx="6112476" cy="43120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5C25489-8248-47D6-8C20-C66794F06D45}"/>
              </a:ext>
            </a:extLst>
          </p:cNvPr>
          <p:cNvSpPr>
            <a:spLocks noGrp="1"/>
          </p:cNvSpPr>
          <p:nvPr>
            <p:ph type="title"/>
          </p:nvPr>
        </p:nvSpPr>
        <p:spPr/>
        <p:txBody>
          <a:bodyPr/>
          <a:lstStyle/>
          <a:p>
            <a:r>
              <a:rPr lang="en-US" dirty="0"/>
              <a:t>Blob</a:t>
            </a:r>
          </a:p>
        </p:txBody>
      </p:sp>
      <p:grpSp>
        <p:nvGrpSpPr>
          <p:cNvPr id="3" name="Group 2">
            <a:extLst>
              <a:ext uri="{FF2B5EF4-FFF2-40B4-BE49-F238E27FC236}">
                <a16:creationId xmlns:a16="http://schemas.microsoft.com/office/drawing/2014/main" id="{D932E0E5-1502-4B1E-BB5A-C9B27465F53E}"/>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596D1A60-906B-4049-B02E-D32E23AD3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C2A34CAC-2596-4166-B663-94492000F7A2}"/>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D95AB22-704D-4C17-BFAE-C9D30076D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7" name="Graphic 6">
            <a:extLst>
              <a:ext uri="{FF2B5EF4-FFF2-40B4-BE49-F238E27FC236}">
                <a16:creationId xmlns:a16="http://schemas.microsoft.com/office/drawing/2014/main" id="{810579B7-A738-4344-B997-8D2CAFC24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8" name="Straight Arrow Connector 7">
            <a:extLst>
              <a:ext uri="{FF2B5EF4-FFF2-40B4-BE49-F238E27FC236}">
                <a16:creationId xmlns:a16="http://schemas.microsoft.com/office/drawing/2014/main" id="{3BA42FC5-3B2D-44F5-BF70-C9C210A843E3}"/>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3EDAF3-964F-40F2-AAE4-ADEDA25564A1}"/>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417B-D8CA-4D20-A8F6-8669CB76B900}"/>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EB87000B-E525-4288-978E-43593322037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8E182628-5D60-4B78-995C-A68A7368619E}"/>
              </a:ext>
            </a:extLst>
          </p:cNvPr>
          <p:cNvGraphicFramePr>
            <a:graphicFrameLocks noGrp="1"/>
          </p:cNvGraphicFramePr>
          <p:nvPr>
            <p:extLst>
              <p:ext uri="{D42A27DB-BD31-4B8C-83A1-F6EECF244321}">
                <p14:modId xmlns:p14="http://schemas.microsoft.com/office/powerpoint/2010/main" val="380922218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534FD20C-6D27-4CB7-BC51-BBEE170EE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4157AFFB-A46E-43F6-B868-35F36A8B30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9E3F036B-2A35-43CA-9AB4-6A80725BF8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F41BF10D-9923-40BD-A6F4-7F26C426F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334C0B6A-8CD8-4826-B129-DF95100189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DA36E584-76F2-472B-B70B-876113BB9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DFED087E-8E01-4C47-BCBE-0CA7C6A6D1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EAFD5AB3-6D05-4900-AD9F-B326EF64FA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B51D4EDB-D460-476C-A415-D2527A9CD8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3B7515CF-B5C0-4114-8FC0-BB2640E91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7E6DADD4-EB15-4B3B-96B2-A1E006BA5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84375FEB-D284-4D2B-A604-3144ACB3B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85353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45B01D4-F3B5-8C22-E278-F9181E18D844}"/>
              </a:ext>
            </a:extLst>
          </p:cNvPr>
          <p:cNvSpPr/>
          <p:nvPr/>
        </p:nvSpPr>
        <p:spPr>
          <a:xfrm>
            <a:off x="3945925" y="1330411"/>
            <a:ext cx="6903308" cy="42503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59D90BD-8F2F-4CD5-BE7F-9EE0073FB639}"/>
              </a:ext>
            </a:extLst>
          </p:cNvPr>
          <p:cNvSpPr>
            <a:spLocks noGrp="1"/>
          </p:cNvSpPr>
          <p:nvPr>
            <p:ph type="title"/>
          </p:nvPr>
        </p:nvSpPr>
        <p:spPr/>
        <p:txBody>
          <a:bodyPr/>
          <a:lstStyle/>
          <a:p>
            <a:r>
              <a:rPr lang="en-US" dirty="0"/>
              <a:t>Table Storage</a:t>
            </a:r>
          </a:p>
        </p:txBody>
      </p:sp>
      <p:grpSp>
        <p:nvGrpSpPr>
          <p:cNvPr id="3" name="Group 2">
            <a:extLst>
              <a:ext uri="{FF2B5EF4-FFF2-40B4-BE49-F238E27FC236}">
                <a16:creationId xmlns:a16="http://schemas.microsoft.com/office/drawing/2014/main" id="{7CA5ECAC-7743-4B43-920C-1297BBF962B7}"/>
              </a:ext>
            </a:extLst>
          </p:cNvPr>
          <p:cNvGrpSpPr/>
          <p:nvPr/>
        </p:nvGrpSpPr>
        <p:grpSpPr>
          <a:xfrm>
            <a:off x="4558057" y="2823521"/>
            <a:ext cx="1494222" cy="2236963"/>
            <a:chOff x="5348889" y="2770371"/>
            <a:chExt cx="1494222" cy="2236963"/>
          </a:xfrm>
        </p:grpSpPr>
        <p:pic>
          <p:nvPicPr>
            <p:cNvPr id="4" name="Graphic 3">
              <a:extLst>
                <a:ext uri="{FF2B5EF4-FFF2-40B4-BE49-F238E27FC236}">
                  <a16:creationId xmlns:a16="http://schemas.microsoft.com/office/drawing/2014/main" id="{BE2AF34A-71B2-4AF5-9265-C5F6A08BC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47DE162B-60EB-4B33-BD7F-2007148C671D}"/>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793423C-87D0-485F-8275-FA67B0D8F3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07209" y="3611806"/>
            <a:ext cx="1403134" cy="1403134"/>
          </a:xfrm>
          <a:prstGeom prst="rect">
            <a:avLst/>
          </a:prstGeom>
        </p:spPr>
      </p:pic>
      <p:cxnSp>
        <p:nvCxnSpPr>
          <p:cNvPr id="7" name="Straight Arrow Connector 6">
            <a:extLst>
              <a:ext uri="{FF2B5EF4-FFF2-40B4-BE49-F238E27FC236}">
                <a16:creationId xmlns:a16="http://schemas.microsoft.com/office/drawing/2014/main" id="{2DE09BD2-3854-4716-9FD7-F899035AE8AF}"/>
              </a:ext>
            </a:extLst>
          </p:cNvPr>
          <p:cNvCxnSpPr>
            <a:cxnSpLocks/>
          </p:cNvCxnSpPr>
          <p:nvPr/>
        </p:nvCxnSpPr>
        <p:spPr>
          <a:xfrm>
            <a:off x="6223578" y="417437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DEB965-0169-453E-B2EA-605763CAB24D}"/>
              </a:ext>
            </a:extLst>
          </p:cNvPr>
          <p:cNvSpPr txBox="1"/>
          <p:nvPr/>
        </p:nvSpPr>
        <p:spPr>
          <a:xfrm>
            <a:off x="4349060" y="295739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1F5AF8C2-96A0-40E1-863E-16AE5CFC2C74}"/>
              </a:ext>
            </a:extLst>
          </p:cNvPr>
          <p:cNvSpPr txBox="1"/>
          <p:nvPr/>
        </p:nvSpPr>
        <p:spPr>
          <a:xfrm>
            <a:off x="6417094" y="366605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9F895B68-FC0B-4D29-AFDA-9FD6C42B61CD}"/>
              </a:ext>
            </a:extLst>
          </p:cNvPr>
          <p:cNvSpPr/>
          <p:nvPr/>
        </p:nvSpPr>
        <p:spPr>
          <a:xfrm>
            <a:off x="4361895" y="187174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BC8B08BB-BB7F-4888-85DE-3AFC247451B4}"/>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C1B9B3F-8601-4A2F-857C-E81B8AEAE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297FA73A-01A7-4F61-91F6-848AC28B3C4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BE29BE3-80C9-454F-8BEC-12AA58CD94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3D3A6A49-36BE-4F46-9A55-0F6B64E55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2DEA0FAD-34EE-4008-AED3-70A944AA04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9E051EB-538F-4D07-82CC-13FF2126BE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67FF5F3C-6FE7-42F8-A82F-F001345CC7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8D6EE97-1B79-41C2-BD49-D80CA1A0C0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D535CB65-4B08-4245-B311-C953D3615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ADE0EF62-3002-4CA7-A781-98E2620F3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E8FEC33-4759-447B-BBB9-86A991349F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A19D732D-0FCB-44A4-AF95-1A804B6CE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24" name="Straight Arrow Connector 23">
            <a:extLst>
              <a:ext uri="{FF2B5EF4-FFF2-40B4-BE49-F238E27FC236}">
                <a16:creationId xmlns:a16="http://schemas.microsoft.com/office/drawing/2014/main" id="{AE63298D-1043-41CD-8C4A-7EFE6656CBBB}"/>
              </a:ext>
            </a:extLst>
          </p:cNvPr>
          <p:cNvCxnSpPr>
            <a:cxnSpLocks/>
          </p:cNvCxnSpPr>
          <p:nvPr/>
        </p:nvCxnSpPr>
        <p:spPr>
          <a:xfrm flipH="1">
            <a:off x="6223578" y="445236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8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C4ECC97-D22D-BCC0-75A8-4C41067ACC44}"/>
              </a:ext>
            </a:extLst>
          </p:cNvPr>
          <p:cNvSpPr/>
          <p:nvPr/>
        </p:nvSpPr>
        <p:spPr>
          <a:xfrm>
            <a:off x="3989942" y="1328204"/>
            <a:ext cx="6441989" cy="42995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DAD2B0F-3F75-4A8B-A275-86F11DAE561C}"/>
              </a:ext>
            </a:extLst>
          </p:cNvPr>
          <p:cNvSpPr>
            <a:spLocks noGrp="1"/>
          </p:cNvSpPr>
          <p:nvPr>
            <p:ph type="title"/>
          </p:nvPr>
        </p:nvSpPr>
        <p:spPr/>
        <p:txBody>
          <a:bodyPr/>
          <a:lstStyle/>
          <a:p>
            <a:r>
              <a:rPr lang="en-US" dirty="0"/>
              <a:t>Cosmos DB</a:t>
            </a:r>
          </a:p>
        </p:txBody>
      </p:sp>
      <p:grpSp>
        <p:nvGrpSpPr>
          <p:cNvPr id="3" name="Group 2">
            <a:extLst>
              <a:ext uri="{FF2B5EF4-FFF2-40B4-BE49-F238E27FC236}">
                <a16:creationId xmlns:a16="http://schemas.microsoft.com/office/drawing/2014/main" id="{99C59B96-AA99-4B4C-8275-24C8C33196C2}"/>
              </a:ext>
            </a:extLst>
          </p:cNvPr>
          <p:cNvGrpSpPr/>
          <p:nvPr/>
        </p:nvGrpSpPr>
        <p:grpSpPr>
          <a:xfrm>
            <a:off x="4796954" y="3064591"/>
            <a:ext cx="1494222" cy="2236963"/>
            <a:chOff x="5348889" y="2770371"/>
            <a:chExt cx="1494222" cy="2236963"/>
          </a:xfrm>
        </p:grpSpPr>
        <p:pic>
          <p:nvPicPr>
            <p:cNvPr id="4" name="Graphic 3">
              <a:extLst>
                <a:ext uri="{FF2B5EF4-FFF2-40B4-BE49-F238E27FC236}">
                  <a16:creationId xmlns:a16="http://schemas.microsoft.com/office/drawing/2014/main" id="{29CB253B-E069-4D67-A886-12EC36D8B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98F884A-D444-463E-939A-EB856ABA64A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54B7BFD8-848B-4FBA-9811-0FBABA93E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00562" y="3807332"/>
            <a:ext cx="1494222" cy="1494222"/>
          </a:xfrm>
          <a:prstGeom prst="rect">
            <a:avLst/>
          </a:prstGeom>
        </p:spPr>
      </p:pic>
      <p:cxnSp>
        <p:nvCxnSpPr>
          <p:cNvPr id="7" name="Straight Arrow Connector 6">
            <a:extLst>
              <a:ext uri="{FF2B5EF4-FFF2-40B4-BE49-F238E27FC236}">
                <a16:creationId xmlns:a16="http://schemas.microsoft.com/office/drawing/2014/main" id="{193F6A42-56E1-40CF-8457-8C6CB1462C95}"/>
              </a:ext>
            </a:extLst>
          </p:cNvPr>
          <p:cNvCxnSpPr>
            <a:cxnSpLocks/>
          </p:cNvCxnSpPr>
          <p:nvPr/>
        </p:nvCxnSpPr>
        <p:spPr>
          <a:xfrm>
            <a:off x="6462475" y="441544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F7F39-CF75-4319-9AFA-C91AFA1FC586}"/>
              </a:ext>
            </a:extLst>
          </p:cNvPr>
          <p:cNvCxnSpPr>
            <a:cxnSpLocks/>
          </p:cNvCxnSpPr>
          <p:nvPr/>
        </p:nvCxnSpPr>
        <p:spPr>
          <a:xfrm flipH="1">
            <a:off x="6462475" y="469343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FA51D8-0DC3-4935-B7BA-4D65278DFD67}"/>
              </a:ext>
            </a:extLst>
          </p:cNvPr>
          <p:cNvSpPr txBox="1"/>
          <p:nvPr/>
        </p:nvSpPr>
        <p:spPr>
          <a:xfrm>
            <a:off x="4587957" y="319846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E8CE103C-4912-4A12-BD58-23E602722931}"/>
              </a:ext>
            </a:extLst>
          </p:cNvPr>
          <p:cNvSpPr txBox="1"/>
          <p:nvPr/>
        </p:nvSpPr>
        <p:spPr>
          <a:xfrm>
            <a:off x="6655991" y="3907124"/>
            <a:ext cx="979755" cy="369332"/>
          </a:xfrm>
          <a:prstGeom prst="rect">
            <a:avLst/>
          </a:prstGeom>
          <a:noFill/>
        </p:spPr>
        <p:txBody>
          <a:bodyPr wrap="none" rtlCol="0">
            <a:spAutoFit/>
          </a:bodyPr>
          <a:lstStyle/>
          <a:p>
            <a:r>
              <a:rPr lang="en-US" dirty="0">
                <a:solidFill>
                  <a:srgbClr val="2A355F"/>
                </a:solidFill>
              </a:rPr>
              <a:t>Bindings</a:t>
            </a:r>
          </a:p>
        </p:txBody>
      </p:sp>
      <p:grpSp>
        <p:nvGrpSpPr>
          <p:cNvPr id="11" name="Group 10">
            <a:extLst>
              <a:ext uri="{FF2B5EF4-FFF2-40B4-BE49-F238E27FC236}">
                <a16:creationId xmlns:a16="http://schemas.microsoft.com/office/drawing/2014/main" id="{FFF3286A-0F22-4B09-A2B5-ED66F9F2336E}"/>
              </a:ext>
            </a:extLst>
          </p:cNvPr>
          <p:cNvGrpSpPr/>
          <p:nvPr/>
        </p:nvGrpSpPr>
        <p:grpSpPr>
          <a:xfrm>
            <a:off x="4796954" y="1493367"/>
            <a:ext cx="1949367" cy="1494222"/>
            <a:chOff x="5348889" y="1199147"/>
            <a:chExt cx="1949367" cy="1494222"/>
          </a:xfrm>
        </p:grpSpPr>
        <p:pic>
          <p:nvPicPr>
            <p:cNvPr id="12" name="Graphic 11">
              <a:extLst>
                <a:ext uri="{FF2B5EF4-FFF2-40B4-BE49-F238E27FC236}">
                  <a16:creationId xmlns:a16="http://schemas.microsoft.com/office/drawing/2014/main" id="{5E0A6459-9640-4184-98C7-AD5FAE8866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3" name="Picture 12">
              <a:extLst>
                <a:ext uri="{FF2B5EF4-FFF2-40B4-BE49-F238E27FC236}">
                  <a16:creationId xmlns:a16="http://schemas.microsoft.com/office/drawing/2014/main" id="{736FB77D-9965-4ABE-B184-BDF774226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4" name="Table 11">
            <a:extLst>
              <a:ext uri="{FF2B5EF4-FFF2-40B4-BE49-F238E27FC236}">
                <a16:creationId xmlns:a16="http://schemas.microsoft.com/office/drawing/2014/main" id="{5C3FFD7D-3564-4AE2-A7EB-5209CB69CD0D}"/>
              </a:ext>
            </a:extLst>
          </p:cNvPr>
          <p:cNvGraphicFramePr>
            <a:graphicFrameLocks noGrp="1"/>
          </p:cNvGraphicFramePr>
          <p:nvPr>
            <p:extLst>
              <p:ext uri="{D42A27DB-BD31-4B8C-83A1-F6EECF244321}">
                <p14:modId xmlns:p14="http://schemas.microsoft.com/office/powerpoint/2010/main" val="167339405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5" name="Picture 14">
            <a:extLst>
              <a:ext uri="{FF2B5EF4-FFF2-40B4-BE49-F238E27FC236}">
                <a16:creationId xmlns:a16="http://schemas.microsoft.com/office/drawing/2014/main" id="{E3731990-5D37-4CBE-99B9-907127C1C8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6" name="Picture 15">
            <a:extLst>
              <a:ext uri="{FF2B5EF4-FFF2-40B4-BE49-F238E27FC236}">
                <a16:creationId xmlns:a16="http://schemas.microsoft.com/office/drawing/2014/main" id="{D6AC152F-BE0A-4E09-BBE5-EB0A1F3F24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3F320C32-A475-4C63-9224-CA7F08B947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8" name="Picture 17">
            <a:extLst>
              <a:ext uri="{FF2B5EF4-FFF2-40B4-BE49-F238E27FC236}">
                <a16:creationId xmlns:a16="http://schemas.microsoft.com/office/drawing/2014/main" id="{F2B6F993-A6D0-4DAD-BFDB-7CE39FB87B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9" name="Picture 18">
            <a:extLst>
              <a:ext uri="{FF2B5EF4-FFF2-40B4-BE49-F238E27FC236}">
                <a16:creationId xmlns:a16="http://schemas.microsoft.com/office/drawing/2014/main" id="{443B3172-2D1A-4217-BECF-BE1F79A37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0" name="Picture 19">
            <a:extLst>
              <a:ext uri="{FF2B5EF4-FFF2-40B4-BE49-F238E27FC236}">
                <a16:creationId xmlns:a16="http://schemas.microsoft.com/office/drawing/2014/main" id="{3390F480-2044-4129-9158-C0EE445BF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1" name="Picture 20">
            <a:extLst>
              <a:ext uri="{FF2B5EF4-FFF2-40B4-BE49-F238E27FC236}">
                <a16:creationId xmlns:a16="http://schemas.microsoft.com/office/drawing/2014/main" id="{793E28E7-3AA6-4CF1-9E59-84BCC4841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2" name="Picture 21">
            <a:extLst>
              <a:ext uri="{FF2B5EF4-FFF2-40B4-BE49-F238E27FC236}">
                <a16:creationId xmlns:a16="http://schemas.microsoft.com/office/drawing/2014/main" id="{CD9225AE-1C24-4016-9CC3-F4F121B08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3" name="Picture 22">
            <a:extLst>
              <a:ext uri="{FF2B5EF4-FFF2-40B4-BE49-F238E27FC236}">
                <a16:creationId xmlns:a16="http://schemas.microsoft.com/office/drawing/2014/main" id="{1B985DFB-2F79-471F-A683-A7090A1C8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4" name="Picture 23">
            <a:extLst>
              <a:ext uri="{FF2B5EF4-FFF2-40B4-BE49-F238E27FC236}">
                <a16:creationId xmlns:a16="http://schemas.microsoft.com/office/drawing/2014/main" id="{497718E8-D153-443A-9D9D-83AAC2222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5" name="Picture 24">
            <a:extLst>
              <a:ext uri="{FF2B5EF4-FFF2-40B4-BE49-F238E27FC236}">
                <a16:creationId xmlns:a16="http://schemas.microsoft.com/office/drawing/2014/main" id="{FD09041C-66D0-4FBC-8217-C67F4BE36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6" name="Picture 25">
            <a:extLst>
              <a:ext uri="{FF2B5EF4-FFF2-40B4-BE49-F238E27FC236}">
                <a16:creationId xmlns:a16="http://schemas.microsoft.com/office/drawing/2014/main" id="{0785DD9B-4C7B-44D7-BCF6-2ABE6AD111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27" name="TextBox 26">
            <a:extLst>
              <a:ext uri="{FF2B5EF4-FFF2-40B4-BE49-F238E27FC236}">
                <a16:creationId xmlns:a16="http://schemas.microsoft.com/office/drawing/2014/main" id="{2DC10FD0-3684-4322-A9F4-ED4661F70059}"/>
              </a:ext>
            </a:extLst>
          </p:cNvPr>
          <p:cNvSpPr txBox="1"/>
          <p:nvPr/>
        </p:nvSpPr>
        <p:spPr>
          <a:xfrm>
            <a:off x="6982340" y="191347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6058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F8DCD02-325A-8345-5E2F-49DDDE5A41CE}"/>
              </a:ext>
            </a:extLst>
          </p:cNvPr>
          <p:cNvSpPr/>
          <p:nvPr/>
        </p:nvSpPr>
        <p:spPr>
          <a:xfrm>
            <a:off x="4712043" y="1499286"/>
            <a:ext cx="5642919" cy="40200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015F938-E22B-4B5E-B71D-1C9A73E3D998}"/>
              </a:ext>
            </a:extLst>
          </p:cNvPr>
          <p:cNvSpPr>
            <a:spLocks noGrp="1"/>
          </p:cNvSpPr>
          <p:nvPr>
            <p:ph type="title"/>
          </p:nvPr>
        </p:nvSpPr>
        <p:spPr/>
        <p:txBody>
          <a:bodyPr/>
          <a:lstStyle/>
          <a:p>
            <a:r>
              <a:rPr lang="en-US" dirty="0"/>
              <a:t>Azure SQL</a:t>
            </a:r>
          </a:p>
        </p:txBody>
      </p:sp>
      <p:grpSp>
        <p:nvGrpSpPr>
          <p:cNvPr id="3" name="Group 2">
            <a:extLst>
              <a:ext uri="{FF2B5EF4-FFF2-40B4-BE49-F238E27FC236}">
                <a16:creationId xmlns:a16="http://schemas.microsoft.com/office/drawing/2014/main" id="{55E0CFD7-93B3-414E-BA07-453B271FE4C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FC23318D-41AE-407C-B5FE-5745BDB4C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F55D9399-37A1-4609-B89F-13DE4109671D}"/>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4DAF147B-F5A6-4DB8-AD2D-EC393AFA6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7" name="Straight Arrow Connector 6">
            <a:extLst>
              <a:ext uri="{FF2B5EF4-FFF2-40B4-BE49-F238E27FC236}">
                <a16:creationId xmlns:a16="http://schemas.microsoft.com/office/drawing/2014/main" id="{6029112C-405C-49E0-A53D-E95640D5CFEA}"/>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CF483D-E95F-4712-80E9-72491B59801B}"/>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5B230A-AA46-4FEB-BA7D-87DE75FAEE2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7B611AE9-7BE4-40BF-A0E0-BB4FCDADA710}"/>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1" name="Rectangle: Rounded Corners 10">
            <a:extLst>
              <a:ext uri="{FF2B5EF4-FFF2-40B4-BE49-F238E27FC236}">
                <a16:creationId xmlns:a16="http://schemas.microsoft.com/office/drawing/2014/main" id="{285419AA-1AA4-4E3E-9A91-284F8F3FD45D}"/>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2" name="Table 11">
            <a:extLst>
              <a:ext uri="{FF2B5EF4-FFF2-40B4-BE49-F238E27FC236}">
                <a16:creationId xmlns:a16="http://schemas.microsoft.com/office/drawing/2014/main" id="{5586E4E1-3288-4E39-AF45-8B129EA6602B}"/>
              </a:ext>
            </a:extLst>
          </p:cNvPr>
          <p:cNvGraphicFramePr>
            <a:graphicFrameLocks noGrp="1"/>
          </p:cNvGraphicFramePr>
          <p:nvPr>
            <p:extLst>
              <p:ext uri="{D42A27DB-BD31-4B8C-83A1-F6EECF244321}">
                <p14:modId xmlns:p14="http://schemas.microsoft.com/office/powerpoint/2010/main" val="301359774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E9FE1706-2543-44F2-9F02-189E89F4D29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D99C5832-0165-4732-BFBE-2EBCF7EC0B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6ACA6F3E-5C4C-4865-935D-7847AE733B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8F257DBD-2541-42A3-B3D6-0D803ACB5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5C637E77-7C4B-465E-B26D-A9834CB96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4E7FBF4B-4543-451B-A812-2C5BBA5E91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85EB206C-BA47-40FF-AF3F-BD6B001AABE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0" name="Picture 19">
            <a:extLst>
              <a:ext uri="{FF2B5EF4-FFF2-40B4-BE49-F238E27FC236}">
                <a16:creationId xmlns:a16="http://schemas.microsoft.com/office/drawing/2014/main" id="{EDAE0DAE-4AD3-4C5E-A5CD-73CA9D1CD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1" name="Picture 20">
            <a:extLst>
              <a:ext uri="{FF2B5EF4-FFF2-40B4-BE49-F238E27FC236}">
                <a16:creationId xmlns:a16="http://schemas.microsoft.com/office/drawing/2014/main" id="{4C4EE50A-32C6-43F4-8C65-6CE87143C8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2" name="Picture 21">
            <a:extLst>
              <a:ext uri="{FF2B5EF4-FFF2-40B4-BE49-F238E27FC236}">
                <a16:creationId xmlns:a16="http://schemas.microsoft.com/office/drawing/2014/main" id="{1BCE7982-5660-4734-8933-49628A31D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pic>
        <p:nvPicPr>
          <p:cNvPr id="23" name="Picture 22">
            <a:extLst>
              <a:ext uri="{FF2B5EF4-FFF2-40B4-BE49-F238E27FC236}">
                <a16:creationId xmlns:a16="http://schemas.microsoft.com/office/drawing/2014/main" id="{10D3DA21-7B75-4655-96BC-E39BA3B9F1D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9182"/>
            <a:ext cx="316588" cy="316588"/>
          </a:xfrm>
          <a:prstGeom prst="rect">
            <a:avLst/>
          </a:prstGeom>
        </p:spPr>
      </p:pic>
      <p:pic>
        <p:nvPicPr>
          <p:cNvPr id="24" name="Picture 23">
            <a:extLst>
              <a:ext uri="{FF2B5EF4-FFF2-40B4-BE49-F238E27FC236}">
                <a16:creationId xmlns:a16="http://schemas.microsoft.com/office/drawing/2014/main" id="{DC48F914-4ACD-41F7-A98B-ECA9A657D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spTree>
    <p:extLst>
      <p:ext uri="{BB962C8B-B14F-4D97-AF65-F5344CB8AC3E}">
        <p14:creationId xmlns:p14="http://schemas.microsoft.com/office/powerpoint/2010/main" val="51677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BEDA9E-C0B0-329B-346E-09D1A68C4265}"/>
              </a:ext>
            </a:extLst>
          </p:cNvPr>
          <p:cNvSpPr/>
          <p:nvPr/>
        </p:nvSpPr>
        <p:spPr>
          <a:xfrm>
            <a:off x="4489622" y="1210962"/>
            <a:ext cx="5980670" cy="40530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7AC46F3-F455-471B-90B6-C1ED2CB255A2}"/>
              </a:ext>
            </a:extLst>
          </p:cNvPr>
          <p:cNvSpPr>
            <a:spLocks noGrp="1"/>
          </p:cNvSpPr>
          <p:nvPr>
            <p:ph type="title"/>
          </p:nvPr>
        </p:nvSpPr>
        <p:spPr/>
        <p:txBody>
          <a:bodyPr/>
          <a:lstStyle/>
          <a:p>
            <a:r>
              <a:rPr lang="en-US" dirty="0" err="1"/>
              <a:t>SignalR</a:t>
            </a:r>
            <a:endParaRPr lang="en-US" dirty="0"/>
          </a:p>
        </p:txBody>
      </p:sp>
      <p:grpSp>
        <p:nvGrpSpPr>
          <p:cNvPr id="3" name="Group 2">
            <a:extLst>
              <a:ext uri="{FF2B5EF4-FFF2-40B4-BE49-F238E27FC236}">
                <a16:creationId xmlns:a16="http://schemas.microsoft.com/office/drawing/2014/main" id="{7C7843D8-345C-4F45-8541-1DA374B9561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D814960B-4FFB-4CB9-9ABB-9CE328802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D0D33AB8-0C53-4810-A7A6-28F9335D33EA}"/>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D94DF144-31C6-4EF0-B2A8-2B0F2C3EDD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C834C553-2F1E-4180-86F3-6740904BF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74AFD5AA-AE1E-4069-9C35-6E5C8EC5D5B8}"/>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E6FBE-BFAC-4CF9-A4BC-6576318D85CE}"/>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A721DD-965E-4EBA-937B-3E9CE503C2E8}"/>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5240EB46-1046-41B1-8EAF-5D82BE5D9443}"/>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7304BBD8-5A39-4117-930C-3557CC969E8E}"/>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FC7BA969-9486-4F4B-A7BC-A346575B3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F1DD88EF-85DB-4AEC-B260-D700FCABF1F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FD450CB0-5FA1-46A0-9717-8AE3C22D0A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9A9F9F0E-FC9B-4EE7-82AB-277637ED3E9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AFF6C72F-24B8-4DAF-8529-B1C03EEA45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BC2459EE-166E-4333-86B2-7F6E5047AC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D2AD95AD-6AA8-4443-B37B-5633891BF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02DE238E-DF16-4C39-9D95-18DD4D6A20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C23602A7-CAB7-4F27-B96A-BD62DF3DB93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B7F14BCE-AAD3-4B79-AF61-988453CDD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2EAE863A-21EE-428E-AA85-C2112CCF90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B82A411E-E27F-44FF-B4BB-61D1AC07AC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232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AA7D5A-BE93-7D47-282C-B885A0312BE0}"/>
              </a:ext>
            </a:extLst>
          </p:cNvPr>
          <p:cNvSpPr/>
          <p:nvPr/>
        </p:nvSpPr>
        <p:spPr>
          <a:xfrm>
            <a:off x="4703805" y="1482811"/>
            <a:ext cx="6128952" cy="39788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D5B1ADB-E897-4C27-BF25-498EC327CFA9}"/>
              </a:ext>
            </a:extLst>
          </p:cNvPr>
          <p:cNvSpPr>
            <a:spLocks noGrp="1"/>
          </p:cNvSpPr>
          <p:nvPr>
            <p:ph type="title"/>
          </p:nvPr>
        </p:nvSpPr>
        <p:spPr/>
        <p:txBody>
          <a:bodyPr/>
          <a:lstStyle/>
          <a:p>
            <a:r>
              <a:rPr lang="en-US" dirty="0"/>
              <a:t>SendGrid</a:t>
            </a:r>
          </a:p>
        </p:txBody>
      </p:sp>
      <p:grpSp>
        <p:nvGrpSpPr>
          <p:cNvPr id="3" name="Group 2">
            <a:extLst>
              <a:ext uri="{FF2B5EF4-FFF2-40B4-BE49-F238E27FC236}">
                <a16:creationId xmlns:a16="http://schemas.microsoft.com/office/drawing/2014/main" id="{E83B1F2D-416B-4452-B6D7-BDE4AAEEB72A}"/>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76328320-B9AB-46EB-8D51-0DA96371D3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EE761219-AFC9-4DDE-9FCE-699D735C28FE}"/>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9">
            <a:extLst>
              <a:ext uri="{FF2B5EF4-FFF2-40B4-BE49-F238E27FC236}">
                <a16:creationId xmlns:a16="http://schemas.microsoft.com/office/drawing/2014/main" id="{D878B558-DB6A-4EB5-B12B-7DC718E156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7" name="Straight Arrow Connector 6">
            <a:extLst>
              <a:ext uri="{FF2B5EF4-FFF2-40B4-BE49-F238E27FC236}">
                <a16:creationId xmlns:a16="http://schemas.microsoft.com/office/drawing/2014/main" id="{8CF3A80A-2C30-4C3F-9F63-967DDDFE890A}"/>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DED4FB-7E9B-4AE5-A1D6-D979589E724C}"/>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5EB24090-F116-4661-AA5C-E756B50E04C9}"/>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0F43733E-49AA-4AF6-B23C-9D666AF8E321}"/>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56D21C5F-214D-4772-8BD4-896D6A577B61}"/>
              </a:ext>
            </a:extLst>
          </p:cNvPr>
          <p:cNvGraphicFramePr>
            <a:graphicFrameLocks noGrp="1"/>
          </p:cNvGraphicFramePr>
          <p:nvPr>
            <p:extLst>
              <p:ext uri="{D42A27DB-BD31-4B8C-83A1-F6EECF244321}">
                <p14:modId xmlns:p14="http://schemas.microsoft.com/office/powerpoint/2010/main" val="368905367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F7B58A1-B53C-415D-8C91-B38D6E6EE1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08A403EF-46D8-4D3A-8EC1-1C84026579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AFD613F2-8298-4394-B52E-8AEEB938E6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C5199886-AE7A-4A53-A061-FD9C2D8D1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49BABC9-D31D-4F58-A95A-975DE2BBA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12C4AA4A-3025-4F95-9249-F219F7A91B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35E1514F-2D83-475C-8588-BE391F179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9B7878C-9CE0-431E-BC70-ED107AA4D6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1CEFC15E-906F-4ED6-B594-1846B2F604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2245FBFC-220C-4AB3-B212-9E67894F1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8F45BA34-38D2-43B5-91F5-229FA1838A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96C30EEB-4D3D-4FBB-87F7-BCE98B87E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28835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9F969A7-7248-D0F2-F332-42068D61E6F6}"/>
              </a:ext>
            </a:extLst>
          </p:cNvPr>
          <p:cNvSpPr/>
          <p:nvPr/>
        </p:nvSpPr>
        <p:spPr>
          <a:xfrm>
            <a:off x="4670854" y="1441622"/>
            <a:ext cx="6021860" cy="39464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834A315-E155-4CFE-A114-C0C86D47F1E4}"/>
              </a:ext>
            </a:extLst>
          </p:cNvPr>
          <p:cNvSpPr>
            <a:spLocks noGrp="1"/>
          </p:cNvSpPr>
          <p:nvPr>
            <p:ph type="title"/>
          </p:nvPr>
        </p:nvSpPr>
        <p:spPr/>
        <p:txBody>
          <a:bodyPr/>
          <a:lstStyle/>
          <a:p>
            <a:r>
              <a:rPr lang="en-US" dirty="0"/>
              <a:t>Twilio</a:t>
            </a:r>
          </a:p>
        </p:txBody>
      </p:sp>
      <p:grpSp>
        <p:nvGrpSpPr>
          <p:cNvPr id="3" name="Group 2">
            <a:extLst>
              <a:ext uri="{FF2B5EF4-FFF2-40B4-BE49-F238E27FC236}">
                <a16:creationId xmlns:a16="http://schemas.microsoft.com/office/drawing/2014/main" id="{3E9CBA8F-0AFF-414D-9921-7682FC178A9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606CF476-017B-4F58-9175-71042B5857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95B6CB59-1E46-459B-9195-1A1794617740}"/>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9">
            <a:extLst>
              <a:ext uri="{FF2B5EF4-FFF2-40B4-BE49-F238E27FC236}">
                <a16:creationId xmlns:a16="http://schemas.microsoft.com/office/drawing/2014/main" id="{0B0778C4-5A51-4640-9801-017F310D9D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7" name="Straight Arrow Connector 6">
            <a:extLst>
              <a:ext uri="{FF2B5EF4-FFF2-40B4-BE49-F238E27FC236}">
                <a16:creationId xmlns:a16="http://schemas.microsoft.com/office/drawing/2014/main" id="{408A289D-5A66-4598-977A-9CDCBC865EDC}"/>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E48AED-9C4D-48C5-8971-EF7A4A08C44B}"/>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2C84E617-F751-4CB4-A5EB-10AFA0073E98}"/>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E849F92D-1A8C-478C-BA38-AF66AA143D43}"/>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9573E251-7F07-40CD-956B-775DBF826ABC}"/>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EB25A75A-6C8E-4B2E-870C-2B90D69FCB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8258F5C3-FF9F-43EF-A3D2-46F9EDCC9E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48FFCC0-4E44-4469-8438-7DFFBB4A4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F3411B30-DAA3-48C7-833E-07810F6FE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AD6E337C-F48F-4A43-A358-708AB0745C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C74A1F4-55AA-4C69-A9CE-FC58BD51E7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9DE0AAF-662D-44E5-A176-BBBE756AD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8F843D03-E770-4EDA-B5BC-D80ABD4E0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FA692108-7FE4-4B2D-8DE7-01CC1D22B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1AF90A7F-6C2B-4F34-9336-256DE0C5F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CEE8E1E3-AA34-43DE-A34F-84A704DC9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5A65ADAC-191C-476B-B164-6B24D021C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76950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2233FD2-D045-106E-6CDD-D67143ADD1DD}"/>
              </a:ext>
            </a:extLst>
          </p:cNvPr>
          <p:cNvSpPr/>
          <p:nvPr/>
        </p:nvSpPr>
        <p:spPr>
          <a:xfrm>
            <a:off x="4300151" y="1070919"/>
            <a:ext cx="3690552" cy="42626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591F47D-88A1-42F4-A494-EFD3C000602D}"/>
              </a:ext>
            </a:extLst>
          </p:cNvPr>
          <p:cNvSpPr>
            <a:spLocks noGrp="1"/>
          </p:cNvSpPr>
          <p:nvPr>
            <p:ph type="title"/>
          </p:nvPr>
        </p:nvSpPr>
        <p:spPr/>
        <p:txBody>
          <a:bodyPr/>
          <a:lstStyle/>
          <a:p>
            <a:r>
              <a:rPr lang="en-US" dirty="0"/>
              <a:t>Warmup</a:t>
            </a:r>
          </a:p>
        </p:txBody>
      </p:sp>
      <p:grpSp>
        <p:nvGrpSpPr>
          <p:cNvPr id="3" name="Group 2">
            <a:extLst>
              <a:ext uri="{FF2B5EF4-FFF2-40B4-BE49-F238E27FC236}">
                <a16:creationId xmlns:a16="http://schemas.microsoft.com/office/drawing/2014/main" id="{A7CD201A-ACBF-4EF8-8EC1-F902C6BC2AC8}"/>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1789461E-C355-43F2-BAF1-A059B1916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DE0A576-159A-488B-984D-2615BEDA6BFB}"/>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961F09D3-9830-45C4-B1DD-D275BECA6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7" name="TextBox 6">
            <a:extLst>
              <a:ext uri="{FF2B5EF4-FFF2-40B4-BE49-F238E27FC236}">
                <a16:creationId xmlns:a16="http://schemas.microsoft.com/office/drawing/2014/main" id="{3CF8FDE6-97B2-42EE-BA5D-8E3FF4F6B604}"/>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graphicFrame>
        <p:nvGraphicFramePr>
          <p:cNvPr id="8" name="Table 11">
            <a:extLst>
              <a:ext uri="{FF2B5EF4-FFF2-40B4-BE49-F238E27FC236}">
                <a16:creationId xmlns:a16="http://schemas.microsoft.com/office/drawing/2014/main" id="{3CF84DAA-5B38-4D24-B4DC-13AE8D917DC7}"/>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9" name="Picture 8">
            <a:extLst>
              <a:ext uri="{FF2B5EF4-FFF2-40B4-BE49-F238E27FC236}">
                <a16:creationId xmlns:a16="http://schemas.microsoft.com/office/drawing/2014/main" id="{B99E93EB-56F6-47B4-B057-AD274CDE9B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0" name="Picture 9">
            <a:extLst>
              <a:ext uri="{FF2B5EF4-FFF2-40B4-BE49-F238E27FC236}">
                <a16:creationId xmlns:a16="http://schemas.microsoft.com/office/drawing/2014/main" id="{52AAB335-3802-4DB9-AA53-6BD0A4596F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1" name="Picture 10">
            <a:extLst>
              <a:ext uri="{FF2B5EF4-FFF2-40B4-BE49-F238E27FC236}">
                <a16:creationId xmlns:a16="http://schemas.microsoft.com/office/drawing/2014/main" id="{9E473C87-DE2A-4705-B730-6C39926E53D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12" name="Picture 11">
            <a:extLst>
              <a:ext uri="{FF2B5EF4-FFF2-40B4-BE49-F238E27FC236}">
                <a16:creationId xmlns:a16="http://schemas.microsoft.com/office/drawing/2014/main" id="{475FECE3-F565-4B4C-B40D-E5176D9C3A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3" name="Picture 12">
            <a:extLst>
              <a:ext uri="{FF2B5EF4-FFF2-40B4-BE49-F238E27FC236}">
                <a16:creationId xmlns:a16="http://schemas.microsoft.com/office/drawing/2014/main" id="{9CB59106-CF13-4ADC-BAC4-6511320A51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4" name="Picture 13">
            <a:extLst>
              <a:ext uri="{FF2B5EF4-FFF2-40B4-BE49-F238E27FC236}">
                <a16:creationId xmlns:a16="http://schemas.microsoft.com/office/drawing/2014/main" id="{1912465F-CBBD-4CD5-ADBC-BF12DD034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5" name="Picture 14">
            <a:extLst>
              <a:ext uri="{FF2B5EF4-FFF2-40B4-BE49-F238E27FC236}">
                <a16:creationId xmlns:a16="http://schemas.microsoft.com/office/drawing/2014/main" id="{1F794231-1A47-4ACA-A67B-7078C9249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6" name="Picture 15">
            <a:extLst>
              <a:ext uri="{FF2B5EF4-FFF2-40B4-BE49-F238E27FC236}">
                <a16:creationId xmlns:a16="http://schemas.microsoft.com/office/drawing/2014/main" id="{07D825CE-AC66-4200-8A3D-F1D5D13E6F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17" name="Picture 16">
            <a:extLst>
              <a:ext uri="{FF2B5EF4-FFF2-40B4-BE49-F238E27FC236}">
                <a16:creationId xmlns:a16="http://schemas.microsoft.com/office/drawing/2014/main" id="{84CDDC81-E81E-4C72-83EB-F0FB660CFC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18" name="Picture 17">
            <a:extLst>
              <a:ext uri="{FF2B5EF4-FFF2-40B4-BE49-F238E27FC236}">
                <a16:creationId xmlns:a16="http://schemas.microsoft.com/office/drawing/2014/main" id="{1242293F-472D-4F79-A3D7-2FE3D2E74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19" name="Picture 18">
            <a:extLst>
              <a:ext uri="{FF2B5EF4-FFF2-40B4-BE49-F238E27FC236}">
                <a16:creationId xmlns:a16="http://schemas.microsoft.com/office/drawing/2014/main" id="{623577C2-79CB-4BD4-9E5B-40FCA34B97C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0" name="Picture 19">
            <a:extLst>
              <a:ext uri="{FF2B5EF4-FFF2-40B4-BE49-F238E27FC236}">
                <a16:creationId xmlns:a16="http://schemas.microsoft.com/office/drawing/2014/main" id="{8AD6DED4-A9A1-4414-B4DC-5A74FD7221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1861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E0EF-B530-4F07-9510-E1B218452D87}"/>
              </a:ext>
            </a:extLst>
          </p:cNvPr>
          <p:cNvSpPr>
            <a:spLocks noGrp="1"/>
          </p:cNvSpPr>
          <p:nvPr>
            <p:ph type="title"/>
          </p:nvPr>
        </p:nvSpPr>
        <p:spPr/>
        <p:txBody>
          <a:bodyPr/>
          <a:lstStyle/>
          <a:p>
            <a:r>
              <a:rPr lang="en-US" dirty="0"/>
              <a:t>Supported Bindings</a:t>
            </a:r>
          </a:p>
        </p:txBody>
      </p:sp>
      <p:pic>
        <p:nvPicPr>
          <p:cNvPr id="3" name="Graphic 2">
            <a:extLst>
              <a:ext uri="{FF2B5EF4-FFF2-40B4-BE49-F238E27FC236}">
                <a16:creationId xmlns:a16="http://schemas.microsoft.com/office/drawing/2014/main" id="{4AFBBE8D-B3C8-4DAD-8A2F-E181D0DC6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4" name="Graphic 3">
            <a:extLst>
              <a:ext uri="{FF2B5EF4-FFF2-40B4-BE49-F238E27FC236}">
                <a16:creationId xmlns:a16="http://schemas.microsoft.com/office/drawing/2014/main" id="{0B3F1A59-E367-4D7B-913B-C966BFCE74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5" name="Graphic 4">
            <a:extLst>
              <a:ext uri="{FF2B5EF4-FFF2-40B4-BE49-F238E27FC236}">
                <a16:creationId xmlns:a16="http://schemas.microsoft.com/office/drawing/2014/main" id="{DC88590E-EF12-41BF-B332-0D6618000E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6" name="Graphic 5">
            <a:extLst>
              <a:ext uri="{FF2B5EF4-FFF2-40B4-BE49-F238E27FC236}">
                <a16:creationId xmlns:a16="http://schemas.microsoft.com/office/drawing/2014/main" id="{79961828-8360-4ECB-BEF0-BA434F9256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7" name="Graphic 6">
            <a:extLst>
              <a:ext uri="{FF2B5EF4-FFF2-40B4-BE49-F238E27FC236}">
                <a16:creationId xmlns:a16="http://schemas.microsoft.com/office/drawing/2014/main" id="{9E8D9040-730E-4680-917F-5BCDB8E249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8" name="Graphic 7">
            <a:extLst>
              <a:ext uri="{FF2B5EF4-FFF2-40B4-BE49-F238E27FC236}">
                <a16:creationId xmlns:a16="http://schemas.microsoft.com/office/drawing/2014/main" id="{51528CF9-42AF-464C-81FC-9172C41F03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9" name="Graphic 28">
            <a:extLst>
              <a:ext uri="{FF2B5EF4-FFF2-40B4-BE49-F238E27FC236}">
                <a16:creationId xmlns:a16="http://schemas.microsoft.com/office/drawing/2014/main" id="{90D727A7-84F8-48D9-8FF4-6CAC315326C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10" name="Graphic 29">
            <a:extLst>
              <a:ext uri="{FF2B5EF4-FFF2-40B4-BE49-F238E27FC236}">
                <a16:creationId xmlns:a16="http://schemas.microsoft.com/office/drawing/2014/main" id="{0E9F608A-3780-4298-A63F-067DEEC40AE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11" name="Graphic 10">
            <a:extLst>
              <a:ext uri="{FF2B5EF4-FFF2-40B4-BE49-F238E27FC236}">
                <a16:creationId xmlns:a16="http://schemas.microsoft.com/office/drawing/2014/main" id="{C963024F-91F8-415B-B613-098C08F47E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12" name="Graphic 11">
            <a:extLst>
              <a:ext uri="{FF2B5EF4-FFF2-40B4-BE49-F238E27FC236}">
                <a16:creationId xmlns:a16="http://schemas.microsoft.com/office/drawing/2014/main" id="{4CCEBEF0-7038-42DD-BEBF-1B4C09A1C1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13" name="Graphic 33">
            <a:extLst>
              <a:ext uri="{FF2B5EF4-FFF2-40B4-BE49-F238E27FC236}">
                <a16:creationId xmlns:a16="http://schemas.microsoft.com/office/drawing/2014/main" id="{37669D2D-466C-47EC-A968-25028B8F980B}"/>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14" name="Picture 13">
            <a:extLst>
              <a:ext uri="{FF2B5EF4-FFF2-40B4-BE49-F238E27FC236}">
                <a16:creationId xmlns:a16="http://schemas.microsoft.com/office/drawing/2014/main" id="{029F9CAB-090D-41C0-96BC-54AC7204A32B}"/>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15" name="Graphic 36">
            <a:extLst>
              <a:ext uri="{FF2B5EF4-FFF2-40B4-BE49-F238E27FC236}">
                <a16:creationId xmlns:a16="http://schemas.microsoft.com/office/drawing/2014/main" id="{608F6EEB-69BE-40C6-9235-68699683900D}"/>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16" name="Graphic 15">
            <a:extLst>
              <a:ext uri="{FF2B5EF4-FFF2-40B4-BE49-F238E27FC236}">
                <a16:creationId xmlns:a16="http://schemas.microsoft.com/office/drawing/2014/main" id="{111E3979-5415-4826-A797-F6F92A3BC70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17" name="Graphic 16">
            <a:extLst>
              <a:ext uri="{FF2B5EF4-FFF2-40B4-BE49-F238E27FC236}">
                <a16:creationId xmlns:a16="http://schemas.microsoft.com/office/drawing/2014/main" id="{F0CAA1BD-623D-4EA6-94D0-460FB33361B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18" name="Graphic 17">
            <a:extLst>
              <a:ext uri="{FF2B5EF4-FFF2-40B4-BE49-F238E27FC236}">
                <a16:creationId xmlns:a16="http://schemas.microsoft.com/office/drawing/2014/main" id="{AB593157-01B8-47A6-BE03-287246C977A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19" name="Graphic 40">
            <a:extLst>
              <a:ext uri="{FF2B5EF4-FFF2-40B4-BE49-F238E27FC236}">
                <a16:creationId xmlns:a16="http://schemas.microsoft.com/office/drawing/2014/main" id="{A8A2C5E4-3D67-47B7-AB5F-CD4FCC691103}"/>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20" name="Graphic 41">
            <a:extLst>
              <a:ext uri="{FF2B5EF4-FFF2-40B4-BE49-F238E27FC236}">
                <a16:creationId xmlns:a16="http://schemas.microsoft.com/office/drawing/2014/main" id="{097DCA1B-C8FB-4895-8F4C-47DD63173E6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21" name="Group 20">
            <a:extLst>
              <a:ext uri="{FF2B5EF4-FFF2-40B4-BE49-F238E27FC236}">
                <a16:creationId xmlns:a16="http://schemas.microsoft.com/office/drawing/2014/main" id="{3AC4D0E7-5C9B-494B-A486-69CE950B7928}"/>
              </a:ext>
            </a:extLst>
          </p:cNvPr>
          <p:cNvGrpSpPr/>
          <p:nvPr/>
        </p:nvGrpSpPr>
        <p:grpSpPr>
          <a:xfrm>
            <a:off x="8288089" y="1532013"/>
            <a:ext cx="3065711" cy="876265"/>
            <a:chOff x="8288089" y="1532013"/>
            <a:chExt cx="3065711" cy="876265"/>
          </a:xfrm>
        </p:grpSpPr>
        <p:pic>
          <p:nvPicPr>
            <p:cNvPr id="22" name="Graphic 21">
              <a:extLst>
                <a:ext uri="{FF2B5EF4-FFF2-40B4-BE49-F238E27FC236}">
                  <a16:creationId xmlns:a16="http://schemas.microsoft.com/office/drawing/2014/main" id="{C27B2525-75EC-4C4A-B2AC-9EABF3B6D0F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3" name="Graphic 22">
              <a:extLst>
                <a:ext uri="{FF2B5EF4-FFF2-40B4-BE49-F238E27FC236}">
                  <a16:creationId xmlns:a16="http://schemas.microsoft.com/office/drawing/2014/main" id="{48BF5D1C-C48B-4AB5-80C7-554C154D65E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24" name="Graphic 23">
              <a:extLst>
                <a:ext uri="{FF2B5EF4-FFF2-40B4-BE49-F238E27FC236}">
                  <a16:creationId xmlns:a16="http://schemas.microsoft.com/office/drawing/2014/main" id="{8B99DF27-C871-4B92-A232-489049AF6E3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25" name="Rectangle: Rounded Corners 24">
            <a:extLst>
              <a:ext uri="{FF2B5EF4-FFF2-40B4-BE49-F238E27FC236}">
                <a16:creationId xmlns:a16="http://schemas.microsoft.com/office/drawing/2014/main" id="{224B46E5-FB97-4922-BE2A-7B3563ECF72C}"/>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26" name="Rectangle: Rounded Corners 25">
            <a:extLst>
              <a:ext uri="{FF2B5EF4-FFF2-40B4-BE49-F238E27FC236}">
                <a16:creationId xmlns:a16="http://schemas.microsoft.com/office/drawing/2014/main" id="{17451D25-93F0-4CDA-97B6-0BF5C6FAD1D0}"/>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8100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4F06-2696-4A10-BD68-FFC89253CA59}"/>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98FC6F8D-FC70-41B9-BE65-F6A67C69A5F8}"/>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1282479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4BAB-C3DA-49FE-8F5F-458136E7A35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8BDE838-59BE-46A6-A940-E882D2F561F8}"/>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441D62"/>
                </a:solidFill>
                <a:latin typeface="Kamerik205 8" panose="020B0803030600020004" pitchFamily="34" charset="0"/>
              </a:rPr>
              <a:t>Stateful Functions?</a:t>
            </a:r>
          </a:p>
        </p:txBody>
      </p:sp>
      <p:sp>
        <p:nvSpPr>
          <p:cNvPr id="4" name="TextBox 3">
            <a:extLst>
              <a:ext uri="{FF2B5EF4-FFF2-40B4-BE49-F238E27FC236}">
                <a16:creationId xmlns:a16="http://schemas.microsoft.com/office/drawing/2014/main" id="{4D33BB6C-CCAB-4E97-A02D-793664366915}"/>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441D62"/>
                </a:solidFill>
                <a:latin typeface="Kamerik205 8" panose="020B0803030600020004" pitchFamily="34" charset="0"/>
              </a:rPr>
              <a:t>Orchestrated Workflows</a:t>
            </a:r>
          </a:p>
        </p:txBody>
      </p:sp>
    </p:spTree>
    <p:extLst>
      <p:ext uri="{BB962C8B-B14F-4D97-AF65-F5344CB8AC3E}">
        <p14:creationId xmlns:p14="http://schemas.microsoft.com/office/powerpoint/2010/main" val="136338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F85A8ED-0878-590B-73B5-2BEE9F896D6B}"/>
              </a:ext>
            </a:extLst>
          </p:cNvPr>
          <p:cNvSpPr/>
          <p:nvPr/>
        </p:nvSpPr>
        <p:spPr>
          <a:xfrm>
            <a:off x="766119" y="2190317"/>
            <a:ext cx="10939848" cy="21747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25E5075-B16D-46BE-89A9-A22243F368E3}"/>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19F775A-5B22-4B9D-8E31-E4194C27F319}"/>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093444"/>
                </a:solidFill>
              </a:rPr>
              <a:t>Patterns – Function Chaining</a:t>
            </a:r>
          </a:p>
        </p:txBody>
      </p:sp>
      <p:sp>
        <p:nvSpPr>
          <p:cNvPr id="4" name="Flowchart: Magnetic Disk 3">
            <a:extLst>
              <a:ext uri="{FF2B5EF4-FFF2-40B4-BE49-F238E27FC236}">
                <a16:creationId xmlns:a16="http://schemas.microsoft.com/office/drawing/2014/main" id="{752C782A-4B3D-4358-84D3-FDD3A85EEB02}"/>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7157B27A-CA81-4C86-AA3A-FDD93299BB2F}"/>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C86A152-AC9F-4053-A434-F5BD2C759B35}"/>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0B3E95AD-D2AA-411A-B55F-E2F76153FE78}"/>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CADB51F-F470-4E44-93E0-4881FC8A2DC1}"/>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4D8C939-ECA1-4884-BEAD-D3FCB9D626B0}"/>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4F65EA-81DE-428B-8CE6-DF448DC3665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ADAAF12-6488-4853-840E-2E1D05A3BD54}"/>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CD8003D-828C-4DAE-89D4-20C77187D371}"/>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D422A6-C6EB-4793-969C-D4D6F32865C3}"/>
              </a:ext>
            </a:extLst>
          </p:cNvPr>
          <p:cNvGrpSpPr/>
          <p:nvPr/>
        </p:nvGrpSpPr>
        <p:grpSpPr>
          <a:xfrm>
            <a:off x="1106679" y="2619488"/>
            <a:ext cx="1073919" cy="1535581"/>
            <a:chOff x="1106679" y="2619488"/>
            <a:chExt cx="1073919" cy="1535581"/>
          </a:xfrm>
        </p:grpSpPr>
        <p:pic>
          <p:nvPicPr>
            <p:cNvPr id="14" name="Graphic 13">
              <a:extLst>
                <a:ext uri="{FF2B5EF4-FFF2-40B4-BE49-F238E27FC236}">
                  <a16:creationId xmlns:a16="http://schemas.microsoft.com/office/drawing/2014/main" id="{B83796CC-2205-4F08-B628-E5BCDAE11A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5" name="TextBox 14">
              <a:extLst>
                <a:ext uri="{FF2B5EF4-FFF2-40B4-BE49-F238E27FC236}">
                  <a16:creationId xmlns:a16="http://schemas.microsoft.com/office/drawing/2014/main" id="{25BEF8EC-E1DD-4018-95F7-2A00311ECEA4}"/>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16" name="Group 15">
            <a:extLst>
              <a:ext uri="{FF2B5EF4-FFF2-40B4-BE49-F238E27FC236}">
                <a16:creationId xmlns:a16="http://schemas.microsoft.com/office/drawing/2014/main" id="{E66FD6B9-BB1E-44C3-91EA-A4B068F6897F}"/>
              </a:ext>
            </a:extLst>
          </p:cNvPr>
          <p:cNvGrpSpPr/>
          <p:nvPr/>
        </p:nvGrpSpPr>
        <p:grpSpPr>
          <a:xfrm>
            <a:off x="4073765" y="2619487"/>
            <a:ext cx="1073919" cy="1535582"/>
            <a:chOff x="4073765" y="2619487"/>
            <a:chExt cx="1073919" cy="1535582"/>
          </a:xfrm>
        </p:grpSpPr>
        <p:pic>
          <p:nvPicPr>
            <p:cNvPr id="17" name="Graphic 16">
              <a:extLst>
                <a:ext uri="{FF2B5EF4-FFF2-40B4-BE49-F238E27FC236}">
                  <a16:creationId xmlns:a16="http://schemas.microsoft.com/office/drawing/2014/main" id="{53A3A5A2-D683-4ABD-8382-F4EEC1924E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18" name="TextBox 17">
              <a:extLst>
                <a:ext uri="{FF2B5EF4-FFF2-40B4-BE49-F238E27FC236}">
                  <a16:creationId xmlns:a16="http://schemas.microsoft.com/office/drawing/2014/main" id="{D3E2270B-1C04-4319-B32B-631FAC322B43}"/>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19" name="Group 18">
            <a:extLst>
              <a:ext uri="{FF2B5EF4-FFF2-40B4-BE49-F238E27FC236}">
                <a16:creationId xmlns:a16="http://schemas.microsoft.com/office/drawing/2014/main" id="{B56DC311-3399-4E48-A49B-2967660A86D5}"/>
              </a:ext>
            </a:extLst>
          </p:cNvPr>
          <p:cNvGrpSpPr/>
          <p:nvPr/>
        </p:nvGrpSpPr>
        <p:grpSpPr>
          <a:xfrm>
            <a:off x="7044316" y="2619486"/>
            <a:ext cx="1073919" cy="1535582"/>
            <a:chOff x="7044316" y="2619486"/>
            <a:chExt cx="1073919" cy="1535582"/>
          </a:xfrm>
        </p:grpSpPr>
        <p:pic>
          <p:nvPicPr>
            <p:cNvPr id="20" name="Graphic 19">
              <a:extLst>
                <a:ext uri="{FF2B5EF4-FFF2-40B4-BE49-F238E27FC236}">
                  <a16:creationId xmlns:a16="http://schemas.microsoft.com/office/drawing/2014/main" id="{D5796297-F4DD-4A8C-8F2A-8DF39DF5C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1" name="TextBox 20">
              <a:extLst>
                <a:ext uri="{FF2B5EF4-FFF2-40B4-BE49-F238E27FC236}">
                  <a16:creationId xmlns:a16="http://schemas.microsoft.com/office/drawing/2014/main" id="{2BB800E3-96A2-4BE2-B8D4-1BDA9867ADA8}"/>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2" name="Group 21">
            <a:extLst>
              <a:ext uri="{FF2B5EF4-FFF2-40B4-BE49-F238E27FC236}">
                <a16:creationId xmlns:a16="http://schemas.microsoft.com/office/drawing/2014/main" id="{D2E6549A-E1A1-4341-A86F-5EE8EA7E8FAA}"/>
              </a:ext>
            </a:extLst>
          </p:cNvPr>
          <p:cNvGrpSpPr/>
          <p:nvPr/>
        </p:nvGrpSpPr>
        <p:grpSpPr>
          <a:xfrm>
            <a:off x="10011402" y="2619485"/>
            <a:ext cx="1073919" cy="1535582"/>
            <a:chOff x="10011402" y="2619485"/>
            <a:chExt cx="1073919" cy="1535582"/>
          </a:xfrm>
        </p:grpSpPr>
        <p:pic>
          <p:nvPicPr>
            <p:cNvPr id="23" name="Graphic 22">
              <a:extLst>
                <a:ext uri="{FF2B5EF4-FFF2-40B4-BE49-F238E27FC236}">
                  <a16:creationId xmlns:a16="http://schemas.microsoft.com/office/drawing/2014/main" id="{37A71AF7-7FEC-43A5-B3B2-B78B12C4D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19DA5D1C-4413-4B08-9FF1-5A92D035D6FC}"/>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20907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DC7-6A0B-435D-BB74-FE3B52D6D2D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D9D3203-EC99-48F4-88EB-2227E7135E30}"/>
              </a:ext>
            </a:extLst>
          </p:cNvPr>
          <p:cNvSpPr txBox="1"/>
          <p:nvPr/>
        </p:nvSpPr>
        <p:spPr>
          <a:xfrm>
            <a:off x="838200" y="1182695"/>
            <a:ext cx="5541838" cy="646331"/>
          </a:xfrm>
          <a:prstGeom prst="rect">
            <a:avLst/>
          </a:prstGeom>
          <a:noFill/>
        </p:spPr>
        <p:txBody>
          <a:bodyPr wrap="none" rtlCol="0">
            <a:spAutoFit/>
          </a:bodyPr>
          <a:lstStyle/>
          <a:p>
            <a:r>
              <a:rPr lang="en-US" sz="3600" dirty="0">
                <a:solidFill>
                  <a:schemeClr val="tx2">
                    <a:lumMod val="75000"/>
                  </a:schemeClr>
                </a:solidFill>
              </a:rPr>
              <a:t>Patterns – Function Chaining</a:t>
            </a:r>
          </a:p>
        </p:txBody>
      </p:sp>
      <p:pic>
        <p:nvPicPr>
          <p:cNvPr id="4" name="Picture 3">
            <a:extLst>
              <a:ext uri="{FF2B5EF4-FFF2-40B4-BE49-F238E27FC236}">
                <a16:creationId xmlns:a16="http://schemas.microsoft.com/office/drawing/2014/main" id="{93ED1CD6-C2D7-4015-BF70-0F9CE051B1BF}"/>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2777464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60D333-4AA6-EFC0-CAAA-6896C6D83D10}"/>
              </a:ext>
            </a:extLst>
          </p:cNvPr>
          <p:cNvSpPr/>
          <p:nvPr/>
        </p:nvSpPr>
        <p:spPr>
          <a:xfrm>
            <a:off x="1606378" y="2018499"/>
            <a:ext cx="7825946" cy="38468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B534649-D9BD-4B49-A650-7F2D2F6CA07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CFCAF29-E24A-4084-967E-7F9AE22C3EED}"/>
              </a:ext>
            </a:extLst>
          </p:cNvPr>
          <p:cNvSpPr txBox="1"/>
          <p:nvPr/>
        </p:nvSpPr>
        <p:spPr>
          <a:xfrm>
            <a:off x="838200" y="1182695"/>
            <a:ext cx="4808689" cy="646331"/>
          </a:xfrm>
          <a:prstGeom prst="rect">
            <a:avLst/>
          </a:prstGeom>
          <a:noFill/>
        </p:spPr>
        <p:txBody>
          <a:bodyPr wrap="none" rtlCol="0">
            <a:spAutoFit/>
          </a:bodyPr>
          <a:lstStyle/>
          <a:p>
            <a:r>
              <a:rPr lang="en-US" sz="3600" dirty="0">
                <a:solidFill>
                  <a:schemeClr val="tx2">
                    <a:lumMod val="75000"/>
                  </a:schemeClr>
                </a:solidFill>
              </a:rPr>
              <a:t>Patterns – Fan out/fan in</a:t>
            </a:r>
          </a:p>
        </p:txBody>
      </p:sp>
      <p:grpSp>
        <p:nvGrpSpPr>
          <p:cNvPr id="4" name="Group 3">
            <a:extLst>
              <a:ext uri="{FF2B5EF4-FFF2-40B4-BE49-F238E27FC236}">
                <a16:creationId xmlns:a16="http://schemas.microsoft.com/office/drawing/2014/main" id="{0FE11098-FD01-4840-9116-FE98351067D3}"/>
              </a:ext>
            </a:extLst>
          </p:cNvPr>
          <p:cNvGrpSpPr/>
          <p:nvPr/>
        </p:nvGrpSpPr>
        <p:grpSpPr>
          <a:xfrm>
            <a:off x="2255220" y="3211015"/>
            <a:ext cx="1073919" cy="1535581"/>
            <a:chOff x="1106679" y="2619488"/>
            <a:chExt cx="1073919" cy="1535581"/>
          </a:xfrm>
        </p:grpSpPr>
        <p:pic>
          <p:nvPicPr>
            <p:cNvPr id="5" name="Graphic 4">
              <a:extLst>
                <a:ext uri="{FF2B5EF4-FFF2-40B4-BE49-F238E27FC236}">
                  <a16:creationId xmlns:a16="http://schemas.microsoft.com/office/drawing/2014/main" id="{27A7ECC1-5FEB-455B-8798-CFD684F82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280B1BEB-4E35-4B49-B0B9-FE83B32C2A3F}"/>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7" name="Flowchart: Magnetic Disk 6">
            <a:extLst>
              <a:ext uri="{FF2B5EF4-FFF2-40B4-BE49-F238E27FC236}">
                <a16:creationId xmlns:a16="http://schemas.microsoft.com/office/drawing/2014/main" id="{D6159CE9-4D01-478F-B429-4E989411A59C}"/>
              </a:ext>
            </a:extLst>
          </p:cNvPr>
          <p:cNvSpPr/>
          <p:nvPr/>
        </p:nvSpPr>
        <p:spPr>
          <a:xfrm>
            <a:off x="3946622" y="3291720"/>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D1F38496-53F5-418A-97B5-B8710CD64427}"/>
              </a:ext>
            </a:extLst>
          </p:cNvPr>
          <p:cNvSpPr/>
          <p:nvPr/>
        </p:nvSpPr>
        <p:spPr>
          <a:xfrm>
            <a:off x="6444041" y="3319969"/>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0AD2EC-0EE4-416A-AE20-83EDAB1B1ABB}"/>
              </a:ext>
            </a:extLst>
          </p:cNvPr>
          <p:cNvGrpSpPr/>
          <p:nvPr/>
        </p:nvGrpSpPr>
        <p:grpSpPr>
          <a:xfrm>
            <a:off x="7739685" y="3200256"/>
            <a:ext cx="1073919" cy="1535581"/>
            <a:chOff x="1106679" y="2619488"/>
            <a:chExt cx="1073919" cy="1535581"/>
          </a:xfrm>
        </p:grpSpPr>
        <p:pic>
          <p:nvPicPr>
            <p:cNvPr id="10" name="Graphic 9">
              <a:extLst>
                <a:ext uri="{FF2B5EF4-FFF2-40B4-BE49-F238E27FC236}">
                  <a16:creationId xmlns:a16="http://schemas.microsoft.com/office/drawing/2014/main" id="{6B28135A-7A89-4610-AC09-D6D0C055AF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1" name="TextBox 10">
              <a:extLst>
                <a:ext uri="{FF2B5EF4-FFF2-40B4-BE49-F238E27FC236}">
                  <a16:creationId xmlns:a16="http://schemas.microsoft.com/office/drawing/2014/main" id="{A434C4E3-F9C5-45AB-9CAA-21B612F5EC80}"/>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12" name="Group 11">
            <a:extLst>
              <a:ext uri="{FF2B5EF4-FFF2-40B4-BE49-F238E27FC236}">
                <a16:creationId xmlns:a16="http://schemas.microsoft.com/office/drawing/2014/main" id="{05AF40F4-939D-4602-8D8E-B2196F621906}"/>
              </a:ext>
            </a:extLst>
          </p:cNvPr>
          <p:cNvGrpSpPr/>
          <p:nvPr/>
        </p:nvGrpSpPr>
        <p:grpSpPr>
          <a:xfrm>
            <a:off x="5112626" y="2473110"/>
            <a:ext cx="791792" cy="3097305"/>
            <a:chOff x="3869533" y="2261604"/>
            <a:chExt cx="791792" cy="3097305"/>
          </a:xfrm>
        </p:grpSpPr>
        <p:pic>
          <p:nvPicPr>
            <p:cNvPr id="13" name="Graphic 12">
              <a:extLst>
                <a:ext uri="{FF2B5EF4-FFF2-40B4-BE49-F238E27FC236}">
                  <a16:creationId xmlns:a16="http://schemas.microsoft.com/office/drawing/2014/main" id="{8DB0C96A-66B6-4306-B1D3-F624CB17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4" name="Graphic 13">
              <a:extLst>
                <a:ext uri="{FF2B5EF4-FFF2-40B4-BE49-F238E27FC236}">
                  <a16:creationId xmlns:a16="http://schemas.microsoft.com/office/drawing/2014/main" id="{E3FB739D-8B35-43F4-BEA3-CD191DE5B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5" name="Graphic 14">
              <a:extLst>
                <a:ext uri="{FF2B5EF4-FFF2-40B4-BE49-F238E27FC236}">
                  <a16:creationId xmlns:a16="http://schemas.microsoft.com/office/drawing/2014/main" id="{A368A749-40F5-4F7A-A7FC-8FA43DB37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6" name="TextBox 15">
              <a:extLst>
                <a:ext uri="{FF2B5EF4-FFF2-40B4-BE49-F238E27FC236}">
                  <a16:creationId xmlns:a16="http://schemas.microsoft.com/office/drawing/2014/main" id="{8BD43E1B-2C7B-457B-85CF-66CEE8EDC49C}"/>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17" name="Arrow: Bent 16">
            <a:extLst>
              <a:ext uri="{FF2B5EF4-FFF2-40B4-BE49-F238E27FC236}">
                <a16:creationId xmlns:a16="http://schemas.microsoft.com/office/drawing/2014/main" id="{1FDD6B40-2C59-4CB0-B4AF-14C86C79AFBC}"/>
              </a:ext>
            </a:extLst>
          </p:cNvPr>
          <p:cNvSpPr/>
          <p:nvPr/>
        </p:nvSpPr>
        <p:spPr>
          <a:xfrm flipV="1">
            <a:off x="4125333" y="4318107"/>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72DC7D84-2184-45CD-8C1F-7A4B46F557E1}"/>
              </a:ext>
            </a:extLst>
          </p:cNvPr>
          <p:cNvSpPr/>
          <p:nvPr/>
        </p:nvSpPr>
        <p:spPr>
          <a:xfrm>
            <a:off x="4090608" y="267207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Arrow: Right 18">
            <a:extLst>
              <a:ext uri="{FF2B5EF4-FFF2-40B4-BE49-F238E27FC236}">
                <a16:creationId xmlns:a16="http://schemas.microsoft.com/office/drawing/2014/main" id="{630C6BAB-9043-4E25-BCAE-1EA226164D7A}"/>
              </a:ext>
            </a:extLst>
          </p:cNvPr>
          <p:cNvSpPr/>
          <p:nvPr/>
        </p:nvSpPr>
        <p:spPr>
          <a:xfrm>
            <a:off x="3426185" y="362670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BE968E2-B138-4BFE-9BD9-FB5B03CA94FD}"/>
              </a:ext>
            </a:extLst>
          </p:cNvPr>
          <p:cNvSpPr/>
          <p:nvPr/>
        </p:nvSpPr>
        <p:spPr>
          <a:xfrm>
            <a:off x="4601540" y="362670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E273239-7D56-4FC3-8F5E-DDD7C212D04E}"/>
              </a:ext>
            </a:extLst>
          </p:cNvPr>
          <p:cNvSpPr/>
          <p:nvPr/>
        </p:nvSpPr>
        <p:spPr>
          <a:xfrm>
            <a:off x="5997008" y="364329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CE83AEC-1FEF-4846-9528-AD60871C221D}"/>
              </a:ext>
            </a:extLst>
          </p:cNvPr>
          <p:cNvSpPr/>
          <p:nvPr/>
        </p:nvSpPr>
        <p:spPr>
          <a:xfrm>
            <a:off x="7146869" y="361650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A72B2CB0-E701-43C0-89D2-84B670BB78C6}"/>
              </a:ext>
            </a:extLst>
          </p:cNvPr>
          <p:cNvSpPr/>
          <p:nvPr/>
        </p:nvSpPr>
        <p:spPr>
          <a:xfrm rot="16200000" flipV="1">
            <a:off x="6149463" y="4162253"/>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BB6FBFC8-4EA6-47BE-9FA5-6532DBDF7E23}"/>
              </a:ext>
            </a:extLst>
          </p:cNvPr>
          <p:cNvSpPr/>
          <p:nvPr/>
        </p:nvSpPr>
        <p:spPr>
          <a:xfrm rot="16200000" flipH="1" flipV="1">
            <a:off x="6133127" y="2602501"/>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28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1955-A7CF-4773-AA99-010097E7A5E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D64F05F-257A-4F39-9B79-A97419FDC75E}"/>
              </a:ext>
            </a:extLst>
          </p:cNvPr>
          <p:cNvSpPr txBox="1"/>
          <p:nvPr/>
        </p:nvSpPr>
        <p:spPr>
          <a:xfrm>
            <a:off x="838200" y="1182695"/>
            <a:ext cx="4808689" cy="646331"/>
          </a:xfrm>
          <a:prstGeom prst="rect">
            <a:avLst/>
          </a:prstGeom>
          <a:noFill/>
        </p:spPr>
        <p:txBody>
          <a:bodyPr wrap="none" rtlCol="0">
            <a:spAutoFit/>
          </a:bodyPr>
          <a:lstStyle/>
          <a:p>
            <a:r>
              <a:rPr lang="en-US" sz="3600" dirty="0">
                <a:solidFill>
                  <a:schemeClr val="tx2">
                    <a:lumMod val="75000"/>
                  </a:schemeClr>
                </a:solidFill>
              </a:rPr>
              <a:t>Patterns – Fan out/fan in</a:t>
            </a:r>
          </a:p>
        </p:txBody>
      </p:sp>
      <p:pic>
        <p:nvPicPr>
          <p:cNvPr id="4" name="Picture 3">
            <a:extLst>
              <a:ext uri="{FF2B5EF4-FFF2-40B4-BE49-F238E27FC236}">
                <a16:creationId xmlns:a16="http://schemas.microsoft.com/office/drawing/2014/main" id="{E5A7EC51-5F19-43F4-9121-BDB913CB23A7}"/>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570253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897A-03BF-4DBA-9071-7970563393A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2E3E5FC-7FDC-4425-BB0E-7CA50BC9FD7B}"/>
              </a:ext>
            </a:extLst>
          </p:cNvPr>
          <p:cNvSpPr txBox="1"/>
          <p:nvPr/>
        </p:nvSpPr>
        <p:spPr>
          <a:xfrm>
            <a:off x="286265" y="939114"/>
            <a:ext cx="5257658" cy="646331"/>
          </a:xfrm>
          <a:prstGeom prst="rect">
            <a:avLst/>
          </a:prstGeom>
          <a:noFill/>
        </p:spPr>
        <p:txBody>
          <a:bodyPr wrap="none" rtlCol="0">
            <a:spAutoFit/>
          </a:bodyPr>
          <a:lstStyle/>
          <a:p>
            <a:r>
              <a:rPr lang="en-US" sz="3600" dirty="0">
                <a:solidFill>
                  <a:schemeClr val="tx2">
                    <a:lumMod val="75000"/>
                  </a:schemeClr>
                </a:solidFill>
              </a:rPr>
              <a:t>Patterns – Async HTTP APIs</a:t>
            </a:r>
          </a:p>
        </p:txBody>
      </p:sp>
      <p:grpSp>
        <p:nvGrpSpPr>
          <p:cNvPr id="4" name="Group 3">
            <a:extLst>
              <a:ext uri="{FF2B5EF4-FFF2-40B4-BE49-F238E27FC236}">
                <a16:creationId xmlns:a16="http://schemas.microsoft.com/office/drawing/2014/main" id="{DA0BB019-2825-41FF-A3C1-ABE71F86EFE9}"/>
              </a:ext>
            </a:extLst>
          </p:cNvPr>
          <p:cNvGrpSpPr/>
          <p:nvPr/>
        </p:nvGrpSpPr>
        <p:grpSpPr>
          <a:xfrm>
            <a:off x="4304603" y="2018954"/>
            <a:ext cx="1073919" cy="1471465"/>
            <a:chOff x="4304603" y="2018954"/>
            <a:chExt cx="1073919" cy="1471465"/>
          </a:xfrm>
        </p:grpSpPr>
        <p:pic>
          <p:nvPicPr>
            <p:cNvPr id="5" name="Graphic 4">
              <a:extLst>
                <a:ext uri="{FF2B5EF4-FFF2-40B4-BE49-F238E27FC236}">
                  <a16:creationId xmlns:a16="http://schemas.microsoft.com/office/drawing/2014/main" id="{CDAB1538-2E3B-4F4F-B9DA-3DB1DC679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6" name="TextBox 5">
              <a:extLst>
                <a:ext uri="{FF2B5EF4-FFF2-40B4-BE49-F238E27FC236}">
                  <a16:creationId xmlns:a16="http://schemas.microsoft.com/office/drawing/2014/main" id="{98F06F60-40EF-498F-A561-C696E6A3275B}"/>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7" name="Flowchart: Magnetic Disk 6">
            <a:extLst>
              <a:ext uri="{FF2B5EF4-FFF2-40B4-BE49-F238E27FC236}">
                <a16:creationId xmlns:a16="http://schemas.microsoft.com/office/drawing/2014/main" id="{71042779-C074-4A88-9046-A5CAD07800A8}"/>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63040EB-9F81-4774-B258-1C2F58C142EA}"/>
              </a:ext>
            </a:extLst>
          </p:cNvPr>
          <p:cNvGrpSpPr/>
          <p:nvPr/>
        </p:nvGrpSpPr>
        <p:grpSpPr>
          <a:xfrm>
            <a:off x="4135334" y="4477864"/>
            <a:ext cx="1402628" cy="1384993"/>
            <a:chOff x="4135334" y="4477864"/>
            <a:chExt cx="1402628" cy="1384993"/>
          </a:xfrm>
        </p:grpSpPr>
        <p:pic>
          <p:nvPicPr>
            <p:cNvPr id="9" name="Graphic 8">
              <a:extLst>
                <a:ext uri="{FF2B5EF4-FFF2-40B4-BE49-F238E27FC236}">
                  <a16:creationId xmlns:a16="http://schemas.microsoft.com/office/drawing/2014/main" id="{FEB39ADE-CEA3-406C-BFF7-0AD193DA1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10" name="TextBox 9">
              <a:extLst>
                <a:ext uri="{FF2B5EF4-FFF2-40B4-BE49-F238E27FC236}">
                  <a16:creationId xmlns:a16="http://schemas.microsoft.com/office/drawing/2014/main" id="{3CD14A21-993E-4E25-B6D5-97B8FA532414}"/>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11" name="Arrow: Right 10">
            <a:extLst>
              <a:ext uri="{FF2B5EF4-FFF2-40B4-BE49-F238E27FC236}">
                <a16:creationId xmlns:a16="http://schemas.microsoft.com/office/drawing/2014/main" id="{3B614673-C20B-405D-A86F-FA4113002AB0}"/>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936D1648-8070-46BF-A38F-8598988445CB}"/>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 12">
            <a:extLst>
              <a:ext uri="{FF2B5EF4-FFF2-40B4-BE49-F238E27FC236}">
                <a16:creationId xmlns:a16="http://schemas.microsoft.com/office/drawing/2014/main" id="{8E2FAB95-7E55-484C-AD71-BE2BA945495B}"/>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Arrow: Right 13">
            <a:extLst>
              <a:ext uri="{FF2B5EF4-FFF2-40B4-BE49-F238E27FC236}">
                <a16:creationId xmlns:a16="http://schemas.microsoft.com/office/drawing/2014/main" id="{D987DBA9-AD1F-4B8B-B1E1-A4FE1FCFE010}"/>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A96441F-3FAE-4119-8B5F-C4B993EE4ACD}"/>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Bent 15">
            <a:extLst>
              <a:ext uri="{FF2B5EF4-FFF2-40B4-BE49-F238E27FC236}">
                <a16:creationId xmlns:a16="http://schemas.microsoft.com/office/drawing/2014/main" id="{32449804-B0BC-45F1-A133-6707EA3E82D1}"/>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D75209A-2BEF-4CBA-990F-95CA9C816796}"/>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Right 17">
            <a:extLst>
              <a:ext uri="{FF2B5EF4-FFF2-40B4-BE49-F238E27FC236}">
                <a16:creationId xmlns:a16="http://schemas.microsoft.com/office/drawing/2014/main" id="{A142F76D-1AFB-4A41-A39C-D2AF7B4973D2}"/>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598F582-1150-4512-9C57-583894D4BDB3}"/>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56B33CB7-4C22-404F-9F51-B3A473BE5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19B1E7E4-01F4-4EFD-B5AA-580EDC2CB471}"/>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11399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311CE5-3D05-493E-B9D2-CF549DF73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936E-B86B-4301-B95C-0FEB421BD31A}"/>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094970D-1EAE-4F77-87F6-BFF029D7B096}"/>
              </a:ext>
            </a:extLst>
          </p:cNvPr>
          <p:cNvSpPr txBox="1"/>
          <p:nvPr/>
        </p:nvSpPr>
        <p:spPr>
          <a:xfrm>
            <a:off x="838200" y="1182695"/>
            <a:ext cx="5257658" cy="646331"/>
          </a:xfrm>
          <a:prstGeom prst="rect">
            <a:avLst/>
          </a:prstGeom>
          <a:noFill/>
        </p:spPr>
        <p:txBody>
          <a:bodyPr wrap="none" rtlCol="0">
            <a:spAutoFit/>
          </a:bodyPr>
          <a:lstStyle/>
          <a:p>
            <a:r>
              <a:rPr lang="en-US" sz="3600" dirty="0">
                <a:solidFill>
                  <a:schemeClr val="tx2">
                    <a:lumMod val="75000"/>
                  </a:schemeClr>
                </a:solidFill>
              </a:rPr>
              <a:t>Patterns – Async HTTP APIs</a:t>
            </a:r>
          </a:p>
        </p:txBody>
      </p:sp>
      <p:pic>
        <p:nvPicPr>
          <p:cNvPr id="4" name="Picture 3">
            <a:extLst>
              <a:ext uri="{FF2B5EF4-FFF2-40B4-BE49-F238E27FC236}">
                <a16:creationId xmlns:a16="http://schemas.microsoft.com/office/drawing/2014/main" id="{8D5B0820-DC9C-4398-9715-6154D9570459}"/>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3829063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E821-240F-4DFE-BC83-F042DC21F29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22E81B3-76E0-46BE-8880-A70482F53CB2}"/>
              </a:ext>
            </a:extLst>
          </p:cNvPr>
          <p:cNvSpPr txBox="1"/>
          <p:nvPr/>
        </p:nvSpPr>
        <p:spPr>
          <a:xfrm>
            <a:off x="838200" y="1182695"/>
            <a:ext cx="3716338" cy="646331"/>
          </a:xfrm>
          <a:prstGeom prst="rect">
            <a:avLst/>
          </a:prstGeom>
          <a:noFill/>
        </p:spPr>
        <p:txBody>
          <a:bodyPr wrap="none" rtlCol="0">
            <a:spAutoFit/>
          </a:bodyPr>
          <a:lstStyle/>
          <a:p>
            <a:r>
              <a:rPr lang="en-US" sz="3600" dirty="0">
                <a:solidFill>
                  <a:schemeClr val="tx2">
                    <a:lumMod val="75000"/>
                  </a:schemeClr>
                </a:solidFill>
              </a:rPr>
              <a:t>Patterns – Monitor</a:t>
            </a:r>
          </a:p>
        </p:txBody>
      </p:sp>
      <p:pic>
        <p:nvPicPr>
          <p:cNvPr id="4" name="Graphic 3">
            <a:extLst>
              <a:ext uri="{FF2B5EF4-FFF2-40B4-BE49-F238E27FC236}">
                <a16:creationId xmlns:a16="http://schemas.microsoft.com/office/drawing/2014/main" id="{32C2D88B-0540-4626-8940-B9C30804DD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5" name="Group 4">
            <a:extLst>
              <a:ext uri="{FF2B5EF4-FFF2-40B4-BE49-F238E27FC236}">
                <a16:creationId xmlns:a16="http://schemas.microsoft.com/office/drawing/2014/main" id="{501EEF24-2CD3-49C7-82FB-5D0EAD24CFD1}"/>
              </a:ext>
            </a:extLst>
          </p:cNvPr>
          <p:cNvGrpSpPr/>
          <p:nvPr/>
        </p:nvGrpSpPr>
        <p:grpSpPr>
          <a:xfrm>
            <a:off x="3212243" y="1986134"/>
            <a:ext cx="2428777" cy="2722200"/>
            <a:chOff x="3212243" y="1986134"/>
            <a:chExt cx="2428777" cy="2722200"/>
          </a:xfrm>
        </p:grpSpPr>
        <p:sp>
          <p:nvSpPr>
            <p:cNvPr id="6" name="Circle: Hollow 5">
              <a:extLst>
                <a:ext uri="{FF2B5EF4-FFF2-40B4-BE49-F238E27FC236}">
                  <a16:creationId xmlns:a16="http://schemas.microsoft.com/office/drawing/2014/main" id="{8AADEC89-AD40-4596-93A4-7A02AF035DA9}"/>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67165E4F-197A-446E-8F48-4237C9B05552}"/>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7781A7DE-D8A8-4ADB-95CC-34FAC6048557}"/>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phic 8">
            <a:extLst>
              <a:ext uri="{FF2B5EF4-FFF2-40B4-BE49-F238E27FC236}">
                <a16:creationId xmlns:a16="http://schemas.microsoft.com/office/drawing/2014/main" id="{66431B23-1455-4312-9E96-6BC2A0D24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0" name="Arrow: Right 9">
            <a:extLst>
              <a:ext uri="{FF2B5EF4-FFF2-40B4-BE49-F238E27FC236}">
                <a16:creationId xmlns:a16="http://schemas.microsoft.com/office/drawing/2014/main" id="{54CB083F-5F7F-43C8-AC7C-A275166CEB82}"/>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F8C3A75-3166-49E8-B95F-DFE8AB9C068F}"/>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17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42AA-2143-4E35-9989-296E42098A73}"/>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93BE8C0-7AA6-4592-BAF0-159AA6589392}"/>
              </a:ext>
            </a:extLst>
          </p:cNvPr>
          <p:cNvSpPr txBox="1"/>
          <p:nvPr/>
        </p:nvSpPr>
        <p:spPr>
          <a:xfrm>
            <a:off x="838200" y="1182695"/>
            <a:ext cx="3716338" cy="646331"/>
          </a:xfrm>
          <a:prstGeom prst="rect">
            <a:avLst/>
          </a:prstGeom>
          <a:noFill/>
        </p:spPr>
        <p:txBody>
          <a:bodyPr wrap="none" rtlCol="0">
            <a:spAutoFit/>
          </a:bodyPr>
          <a:lstStyle/>
          <a:p>
            <a:r>
              <a:rPr lang="en-US" sz="3600" dirty="0">
                <a:solidFill>
                  <a:schemeClr val="tx2">
                    <a:lumMod val="75000"/>
                  </a:schemeClr>
                </a:solidFill>
              </a:rPr>
              <a:t>Patterns – Monitor</a:t>
            </a:r>
          </a:p>
        </p:txBody>
      </p:sp>
      <p:pic>
        <p:nvPicPr>
          <p:cNvPr id="4" name="Picture 3">
            <a:extLst>
              <a:ext uri="{FF2B5EF4-FFF2-40B4-BE49-F238E27FC236}">
                <a16:creationId xmlns:a16="http://schemas.microsoft.com/office/drawing/2014/main" id="{3F200307-C77D-4007-8590-3C6535111288}"/>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1950937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5871-0DF9-46F1-A5EF-4EC35ABA3282}"/>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697C6ED-4A99-4554-B91B-F6DCA4DAC85E}"/>
              </a:ext>
            </a:extLst>
          </p:cNvPr>
          <p:cNvSpPr txBox="1"/>
          <p:nvPr/>
        </p:nvSpPr>
        <p:spPr>
          <a:xfrm>
            <a:off x="838200" y="1182695"/>
            <a:ext cx="5688224" cy="646331"/>
          </a:xfrm>
          <a:prstGeom prst="rect">
            <a:avLst/>
          </a:prstGeom>
          <a:noFill/>
        </p:spPr>
        <p:txBody>
          <a:bodyPr wrap="none" rtlCol="0">
            <a:spAutoFit/>
          </a:bodyPr>
          <a:lstStyle/>
          <a:p>
            <a:r>
              <a:rPr lang="en-US" sz="3600" dirty="0">
                <a:solidFill>
                  <a:schemeClr val="tx2">
                    <a:lumMod val="75000"/>
                  </a:schemeClr>
                </a:solidFill>
              </a:rPr>
              <a:t>Patterns – Human Interaction</a:t>
            </a:r>
          </a:p>
        </p:txBody>
      </p:sp>
      <p:grpSp>
        <p:nvGrpSpPr>
          <p:cNvPr id="4" name="Group 3">
            <a:extLst>
              <a:ext uri="{FF2B5EF4-FFF2-40B4-BE49-F238E27FC236}">
                <a16:creationId xmlns:a16="http://schemas.microsoft.com/office/drawing/2014/main" id="{7FE47B39-1484-4FC3-9A03-29BB6E01FFF8}"/>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EE61ED8D-CC9D-4A2F-A290-1FDF072F1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5F4E939-480E-4A2B-A6C6-C0BD9611FEE7}"/>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7" name="Group 6">
            <a:extLst>
              <a:ext uri="{FF2B5EF4-FFF2-40B4-BE49-F238E27FC236}">
                <a16:creationId xmlns:a16="http://schemas.microsoft.com/office/drawing/2014/main" id="{212A2708-8C57-4CF8-9D65-4929A9EABAEF}"/>
              </a:ext>
            </a:extLst>
          </p:cNvPr>
          <p:cNvGrpSpPr/>
          <p:nvPr/>
        </p:nvGrpSpPr>
        <p:grpSpPr>
          <a:xfrm>
            <a:off x="8763973" y="2232361"/>
            <a:ext cx="1302408" cy="1836363"/>
            <a:chOff x="7184374" y="2018954"/>
            <a:chExt cx="1302408" cy="1836363"/>
          </a:xfrm>
        </p:grpSpPr>
        <p:pic>
          <p:nvPicPr>
            <p:cNvPr id="8" name="Graphic 7">
              <a:extLst>
                <a:ext uri="{FF2B5EF4-FFF2-40B4-BE49-F238E27FC236}">
                  <a16:creationId xmlns:a16="http://schemas.microsoft.com/office/drawing/2014/main" id="{1D43A086-C984-4ECB-AD8C-3F103C0F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9" name="TextBox 8">
              <a:extLst>
                <a:ext uri="{FF2B5EF4-FFF2-40B4-BE49-F238E27FC236}">
                  <a16:creationId xmlns:a16="http://schemas.microsoft.com/office/drawing/2014/main" id="{8363819C-65C6-44C2-AFFB-6F9546987A3E}"/>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0" name="Group 9">
            <a:extLst>
              <a:ext uri="{FF2B5EF4-FFF2-40B4-BE49-F238E27FC236}">
                <a16:creationId xmlns:a16="http://schemas.microsoft.com/office/drawing/2014/main" id="{9D846F8D-06D2-45E9-B998-EE47F419BDA4}"/>
              </a:ext>
            </a:extLst>
          </p:cNvPr>
          <p:cNvGrpSpPr/>
          <p:nvPr/>
        </p:nvGrpSpPr>
        <p:grpSpPr>
          <a:xfrm>
            <a:off x="8715549" y="4081105"/>
            <a:ext cx="1198598" cy="1467031"/>
            <a:chOff x="7236281" y="2018954"/>
            <a:chExt cx="1198598" cy="1467031"/>
          </a:xfrm>
        </p:grpSpPr>
        <p:pic>
          <p:nvPicPr>
            <p:cNvPr id="11" name="Graphic 10">
              <a:extLst>
                <a:ext uri="{FF2B5EF4-FFF2-40B4-BE49-F238E27FC236}">
                  <a16:creationId xmlns:a16="http://schemas.microsoft.com/office/drawing/2014/main" id="{3A4B3C1D-A6CA-458B-91FE-9BE409402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2" name="TextBox 11">
              <a:extLst>
                <a:ext uri="{FF2B5EF4-FFF2-40B4-BE49-F238E27FC236}">
                  <a16:creationId xmlns:a16="http://schemas.microsoft.com/office/drawing/2014/main" id="{723C1892-0C89-40CD-9353-9E98BADB5C46}"/>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3" name="Graphic 12">
            <a:extLst>
              <a:ext uri="{FF2B5EF4-FFF2-40B4-BE49-F238E27FC236}">
                <a16:creationId xmlns:a16="http://schemas.microsoft.com/office/drawing/2014/main" id="{E2F3FBAA-D547-4A75-BCA2-47A746B5DE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14" name="Arrow: Right 13">
            <a:extLst>
              <a:ext uri="{FF2B5EF4-FFF2-40B4-BE49-F238E27FC236}">
                <a16:creationId xmlns:a16="http://schemas.microsoft.com/office/drawing/2014/main" id="{DCC4B06C-DCA5-4C4D-AEB3-7AE8EB306318}"/>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D2F02F-2501-4636-9A8D-6AD5FB2D8224}"/>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E416C46-EB5F-4523-8FAC-4DF745E21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17" name="Arrow: Right 16">
            <a:extLst>
              <a:ext uri="{FF2B5EF4-FFF2-40B4-BE49-F238E27FC236}">
                <a16:creationId xmlns:a16="http://schemas.microsoft.com/office/drawing/2014/main" id="{D5F8E328-57B7-4739-9310-0789D1C8C718}"/>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24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0EE8-30C2-4861-A9A9-295C2E11508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11B31D5-A15C-4410-8FD0-D8B7E0470CF5}"/>
              </a:ext>
            </a:extLst>
          </p:cNvPr>
          <p:cNvSpPr txBox="1"/>
          <p:nvPr/>
        </p:nvSpPr>
        <p:spPr>
          <a:xfrm>
            <a:off x="838200" y="1182695"/>
            <a:ext cx="5688224" cy="646331"/>
          </a:xfrm>
          <a:prstGeom prst="rect">
            <a:avLst/>
          </a:prstGeom>
          <a:noFill/>
        </p:spPr>
        <p:txBody>
          <a:bodyPr wrap="none" rtlCol="0">
            <a:spAutoFit/>
          </a:bodyPr>
          <a:lstStyle/>
          <a:p>
            <a:r>
              <a:rPr lang="en-US" sz="3600" dirty="0">
                <a:solidFill>
                  <a:schemeClr val="tx2">
                    <a:lumMod val="75000"/>
                  </a:schemeClr>
                </a:solidFill>
              </a:rPr>
              <a:t>Patterns – Human Interaction</a:t>
            </a:r>
          </a:p>
        </p:txBody>
      </p:sp>
      <p:pic>
        <p:nvPicPr>
          <p:cNvPr id="4" name="Picture 3">
            <a:extLst>
              <a:ext uri="{FF2B5EF4-FFF2-40B4-BE49-F238E27FC236}">
                <a16:creationId xmlns:a16="http://schemas.microsoft.com/office/drawing/2014/main" id="{F615CDCA-9099-409B-B5EA-B87AC78F43D1}"/>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005368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F03-E28D-4922-A78D-D43E8AED5B1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130B3491-1645-4C78-B499-EFD282893C63}"/>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grpSp>
        <p:nvGrpSpPr>
          <p:cNvPr id="4" name="Group 3">
            <a:extLst>
              <a:ext uri="{FF2B5EF4-FFF2-40B4-BE49-F238E27FC236}">
                <a16:creationId xmlns:a16="http://schemas.microsoft.com/office/drawing/2014/main" id="{960C60AB-FB15-49DB-8F72-71D78AB46B14}"/>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DE151CF2-4123-4B68-B9B8-2AAB5B38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6" name="Flowchart: Magnetic Disk 5">
              <a:extLst>
                <a:ext uri="{FF2B5EF4-FFF2-40B4-BE49-F238E27FC236}">
                  <a16:creationId xmlns:a16="http://schemas.microsoft.com/office/drawing/2014/main" id="{E8A206DD-0856-4438-BEDD-44DDFD5C7AC7}"/>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93CED095-1972-47E8-B6FF-27A7C4403346}"/>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7C1FAAB-5038-4E22-B0F7-62D037175B96}"/>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895E778-1BCB-4A3F-AB08-4616AB7314EF}"/>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DA89557-39A1-44EE-9C9D-0EBAEEB62737}"/>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4686F31-A5D6-4C26-9B5F-AE3B55D7E5EA}"/>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0DA4C6F-B248-48E8-B012-1027DE399F60}"/>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BF97304-A359-4B11-9965-4BA60E209ED1}"/>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0EAB989-93A1-4B90-891D-459FA1DEFA4B}"/>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6D87DC3-8C33-45D9-9099-287807789BBB}"/>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18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9CF4-D02A-4593-A6D8-2423F42C089D}"/>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CAEF559-5D4F-4D1F-A3B1-4522F5FC4A67}"/>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63714B72-B144-41D4-B108-EE304DE2CE73}"/>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3415107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86C2-01B4-4106-8429-A0E0DC70250B}"/>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F993D40-EF48-4685-A2EE-E3C0464D59DF}"/>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599FC4C1-45D5-4A08-8EEB-D74916255389}"/>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3803888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6272-56FF-4D5A-B948-4B2C2B9839C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3718B70-95F9-4CFB-9E01-DCA566A4476D}"/>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0F0CE204-E87A-4D02-A871-DAE7F90A8713}"/>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3615873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8729-865B-ABD6-2FF7-73AA8786628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436BA0C-8D80-D562-236E-DB9C3E49B311}"/>
              </a:ext>
            </a:extLst>
          </p:cNvPr>
          <p:cNvSpPr>
            <a:spLocks noGrp="1"/>
          </p:cNvSpPr>
          <p:nvPr>
            <p:ph idx="1"/>
          </p:nvPr>
        </p:nvSpPr>
        <p:spPr/>
        <p:txBody>
          <a:bodyPr/>
          <a:lstStyle/>
          <a:p>
            <a:r>
              <a:rPr lang="en-US" dirty="0"/>
              <a:t>Real-World Scenarios</a:t>
            </a:r>
          </a:p>
          <a:p>
            <a:r>
              <a:rPr lang="en-US" dirty="0"/>
              <a:t>Microsoft Serverless Offerings</a:t>
            </a:r>
          </a:p>
          <a:p>
            <a:r>
              <a:rPr lang="en-US" dirty="0"/>
              <a:t>Azure Functions Triggers and Bindings</a:t>
            </a:r>
          </a:p>
          <a:p>
            <a:r>
              <a:rPr lang="en-US" dirty="0"/>
              <a:t>Azure Durable Functions</a:t>
            </a:r>
          </a:p>
        </p:txBody>
      </p:sp>
    </p:spTree>
    <p:extLst>
      <p:ext uri="{BB962C8B-B14F-4D97-AF65-F5344CB8AC3E}">
        <p14:creationId xmlns:p14="http://schemas.microsoft.com/office/powerpoint/2010/main" val="3004650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357A-2CC9-4D4A-B500-4DE0F9073588}"/>
              </a:ext>
            </a:extLst>
          </p:cNvPr>
          <p:cNvSpPr>
            <a:spLocks noGrp="1"/>
          </p:cNvSpPr>
          <p:nvPr>
            <p:ph type="title"/>
          </p:nvPr>
        </p:nvSpPr>
        <p:spPr/>
        <p:txBody>
          <a:bodyPr/>
          <a:lstStyle/>
          <a:p>
            <a:r>
              <a:rPr lang="en-US" dirty="0"/>
              <a:t>Most Common Azure Function Patterns</a:t>
            </a:r>
          </a:p>
        </p:txBody>
      </p:sp>
      <p:grpSp>
        <p:nvGrpSpPr>
          <p:cNvPr id="3" name="Group 2">
            <a:extLst>
              <a:ext uri="{FF2B5EF4-FFF2-40B4-BE49-F238E27FC236}">
                <a16:creationId xmlns:a16="http://schemas.microsoft.com/office/drawing/2014/main" id="{CF222FB5-3852-4549-B399-27C354411F47}"/>
              </a:ext>
            </a:extLst>
          </p:cNvPr>
          <p:cNvGrpSpPr/>
          <p:nvPr/>
        </p:nvGrpSpPr>
        <p:grpSpPr>
          <a:xfrm>
            <a:off x="3541433" y="2697247"/>
            <a:ext cx="1312362" cy="1131055"/>
            <a:chOff x="5562163" y="1337245"/>
            <a:chExt cx="899587" cy="731498"/>
          </a:xfrm>
        </p:grpSpPr>
        <p:pic>
          <p:nvPicPr>
            <p:cNvPr id="4" name="Graphic 3">
              <a:extLst>
                <a:ext uri="{FF2B5EF4-FFF2-40B4-BE49-F238E27FC236}">
                  <a16:creationId xmlns:a16="http://schemas.microsoft.com/office/drawing/2014/main" id="{C29BCF59-1F62-4B98-8C4C-FDB267FA5F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5" name="Picture 4">
              <a:extLst>
                <a:ext uri="{FF2B5EF4-FFF2-40B4-BE49-F238E27FC236}">
                  <a16:creationId xmlns:a16="http://schemas.microsoft.com/office/drawing/2014/main" id="{946011C5-7813-4521-9B38-1A4DFA057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6" name="Group 5">
            <a:extLst>
              <a:ext uri="{FF2B5EF4-FFF2-40B4-BE49-F238E27FC236}">
                <a16:creationId xmlns:a16="http://schemas.microsoft.com/office/drawing/2014/main" id="{06DDEE6D-1AAB-4E43-BE0D-5BC5A7B7C450}"/>
              </a:ext>
            </a:extLst>
          </p:cNvPr>
          <p:cNvGrpSpPr/>
          <p:nvPr/>
        </p:nvGrpSpPr>
        <p:grpSpPr>
          <a:xfrm>
            <a:off x="8616667" y="2297945"/>
            <a:ext cx="1067145" cy="1131055"/>
            <a:chOff x="6325163" y="2863472"/>
            <a:chExt cx="731498" cy="731498"/>
          </a:xfrm>
        </p:grpSpPr>
        <p:pic>
          <p:nvPicPr>
            <p:cNvPr id="7" name="Graphic 6">
              <a:extLst>
                <a:ext uri="{FF2B5EF4-FFF2-40B4-BE49-F238E27FC236}">
                  <a16:creationId xmlns:a16="http://schemas.microsoft.com/office/drawing/2014/main" id="{5BD61875-E53C-4628-8C05-B04A9F3FDE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163" y="2863472"/>
              <a:ext cx="731498" cy="731498"/>
            </a:xfrm>
            <a:prstGeom prst="rect">
              <a:avLst/>
            </a:prstGeom>
          </p:spPr>
        </p:pic>
        <p:pic>
          <p:nvPicPr>
            <p:cNvPr id="8" name="Picture 7">
              <a:extLst>
                <a:ext uri="{FF2B5EF4-FFF2-40B4-BE49-F238E27FC236}">
                  <a16:creationId xmlns:a16="http://schemas.microsoft.com/office/drawing/2014/main" id="{047D102B-4D84-4281-BA77-A723950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163" y="3389911"/>
              <a:ext cx="163992" cy="193466"/>
            </a:xfrm>
            <a:prstGeom prst="rect">
              <a:avLst/>
            </a:prstGeom>
          </p:spPr>
        </p:pic>
      </p:grpSp>
      <p:sp>
        <p:nvSpPr>
          <p:cNvPr id="9" name="Rectangle: Rounded Corners 8">
            <a:extLst>
              <a:ext uri="{FF2B5EF4-FFF2-40B4-BE49-F238E27FC236}">
                <a16:creationId xmlns:a16="http://schemas.microsoft.com/office/drawing/2014/main" id="{62735215-7C1F-4CB5-A276-7FDEA9C92555}"/>
              </a:ext>
            </a:extLst>
          </p:cNvPr>
          <p:cNvSpPr/>
          <p:nvPr/>
        </p:nvSpPr>
        <p:spPr>
          <a:xfrm>
            <a:off x="3664041" y="1562489"/>
            <a:ext cx="1312362" cy="630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Process</a:t>
            </a:r>
          </a:p>
        </p:txBody>
      </p:sp>
      <p:cxnSp>
        <p:nvCxnSpPr>
          <p:cNvPr id="10" name="Straight Arrow Connector 9">
            <a:extLst>
              <a:ext uri="{FF2B5EF4-FFF2-40B4-BE49-F238E27FC236}">
                <a16:creationId xmlns:a16="http://schemas.microsoft.com/office/drawing/2014/main" id="{ABA4D8F8-ABBB-4945-8448-E50FC3E62BA7}"/>
              </a:ext>
            </a:extLst>
          </p:cNvPr>
          <p:cNvCxnSpPr>
            <a:stCxn id="9" idx="2"/>
            <a:endCxn id="4" idx="0"/>
          </p:cNvCxnSpPr>
          <p:nvPr/>
        </p:nvCxnSpPr>
        <p:spPr>
          <a:xfrm>
            <a:off x="4320222" y="2193195"/>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9D7EBE5-B1A3-4CC3-BF42-9D0036161046}"/>
              </a:ext>
            </a:extLst>
          </p:cNvPr>
          <p:cNvGrpSpPr/>
          <p:nvPr/>
        </p:nvGrpSpPr>
        <p:grpSpPr>
          <a:xfrm>
            <a:off x="2265202" y="3828302"/>
            <a:ext cx="4172878" cy="1697945"/>
            <a:chOff x="2265202" y="3828302"/>
            <a:chExt cx="4172878" cy="1697945"/>
          </a:xfrm>
        </p:grpSpPr>
        <p:pic>
          <p:nvPicPr>
            <p:cNvPr id="12" name="Graphic 11">
              <a:extLst>
                <a:ext uri="{FF2B5EF4-FFF2-40B4-BE49-F238E27FC236}">
                  <a16:creationId xmlns:a16="http://schemas.microsoft.com/office/drawing/2014/main" id="{F8D2D08D-2F84-479A-8E4B-4C7F2FB534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4695" y="4332354"/>
              <a:ext cx="1131054" cy="1131054"/>
            </a:xfrm>
            <a:prstGeom prst="rect">
              <a:avLst/>
            </a:prstGeom>
          </p:spPr>
        </p:pic>
        <p:pic>
          <p:nvPicPr>
            <p:cNvPr id="13" name="Graphic 12">
              <a:extLst>
                <a:ext uri="{FF2B5EF4-FFF2-40B4-BE49-F238E27FC236}">
                  <a16:creationId xmlns:a16="http://schemas.microsoft.com/office/drawing/2014/main" id="{DE3C0D0A-99CF-4F69-8B41-C77136B515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4187" y="4332354"/>
              <a:ext cx="1193893" cy="1193893"/>
            </a:xfrm>
            <a:prstGeom prst="rect">
              <a:avLst/>
            </a:prstGeom>
          </p:spPr>
        </p:pic>
        <p:cxnSp>
          <p:nvCxnSpPr>
            <p:cNvPr id="14" name="Straight Arrow Connector 13">
              <a:extLst>
                <a:ext uri="{FF2B5EF4-FFF2-40B4-BE49-F238E27FC236}">
                  <a16:creationId xmlns:a16="http://schemas.microsoft.com/office/drawing/2014/main" id="{71DE4CF4-4892-49F3-A8E4-02665140D166}"/>
                </a:ext>
              </a:extLst>
            </p:cNvPr>
            <p:cNvCxnSpPr>
              <a:cxnSpLocks/>
              <a:stCxn id="4" idx="2"/>
            </p:cNvCxnSpPr>
            <p:nvPr/>
          </p:nvCxnSpPr>
          <p:spPr>
            <a:xfrm flipH="1">
              <a:off x="2894638" y="3828302"/>
              <a:ext cx="1425585"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95BADF-CFC7-4160-ADD1-3EC40EABA166}"/>
                </a:ext>
              </a:extLst>
            </p:cNvPr>
            <p:cNvCxnSpPr>
              <a:cxnSpLocks/>
              <a:stCxn id="4" idx="2"/>
              <a:endCxn id="12" idx="0"/>
            </p:cNvCxnSpPr>
            <p:nvPr/>
          </p:nvCxnSpPr>
          <p:spPr>
            <a:xfrm flipH="1">
              <a:off x="4320222" y="3828302"/>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2110F3-8296-4DDC-844E-28D601C0F5C5}"/>
                </a:ext>
              </a:extLst>
            </p:cNvPr>
            <p:cNvCxnSpPr>
              <a:stCxn id="4" idx="2"/>
            </p:cNvCxnSpPr>
            <p:nvPr/>
          </p:nvCxnSpPr>
          <p:spPr>
            <a:xfrm>
              <a:off x="4320223" y="3828302"/>
              <a:ext cx="104499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D7F64E5-1D8B-4B19-84F8-7265665A10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5202" y="4395192"/>
              <a:ext cx="1131055" cy="1131055"/>
            </a:xfrm>
            <a:prstGeom prst="rect">
              <a:avLst/>
            </a:prstGeom>
          </p:spPr>
        </p:pic>
      </p:grpSp>
      <p:grpSp>
        <p:nvGrpSpPr>
          <p:cNvPr id="18" name="Group 17">
            <a:extLst>
              <a:ext uri="{FF2B5EF4-FFF2-40B4-BE49-F238E27FC236}">
                <a16:creationId xmlns:a16="http://schemas.microsoft.com/office/drawing/2014/main" id="{07E91E66-F845-4C56-A113-56B41FD60E26}"/>
              </a:ext>
            </a:extLst>
          </p:cNvPr>
          <p:cNvGrpSpPr/>
          <p:nvPr/>
        </p:nvGrpSpPr>
        <p:grpSpPr>
          <a:xfrm>
            <a:off x="8584712" y="3429000"/>
            <a:ext cx="1131054" cy="2034408"/>
            <a:chOff x="8584712" y="3429000"/>
            <a:chExt cx="1131054" cy="2034408"/>
          </a:xfrm>
        </p:grpSpPr>
        <p:cxnSp>
          <p:nvCxnSpPr>
            <p:cNvPr id="19" name="Straight Arrow Connector 18">
              <a:extLst>
                <a:ext uri="{FF2B5EF4-FFF2-40B4-BE49-F238E27FC236}">
                  <a16:creationId xmlns:a16="http://schemas.microsoft.com/office/drawing/2014/main" id="{1D7859C6-7F27-4639-99F9-9D06CF774BE4}"/>
                </a:ext>
              </a:extLst>
            </p:cNvPr>
            <p:cNvCxnSpPr>
              <a:cxnSpLocks/>
              <a:stCxn id="7" idx="2"/>
              <a:endCxn id="20" idx="0"/>
            </p:cNvCxnSpPr>
            <p:nvPr/>
          </p:nvCxnSpPr>
          <p:spPr>
            <a:xfrm flipH="1">
              <a:off x="9150239" y="3429000"/>
              <a:ext cx="1" cy="90335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A2EB61A-8B16-4306-B8E3-15E068F484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84712" y="4332354"/>
              <a:ext cx="1131054" cy="1131054"/>
            </a:xfrm>
            <a:prstGeom prst="rect">
              <a:avLst/>
            </a:prstGeom>
          </p:spPr>
        </p:pic>
      </p:grpSp>
    </p:spTree>
    <p:extLst>
      <p:ext uri="{BB962C8B-B14F-4D97-AF65-F5344CB8AC3E}">
        <p14:creationId xmlns:p14="http://schemas.microsoft.com/office/powerpoint/2010/main" val="324280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F173-BC22-4914-9681-3BA8525FF8D4}"/>
              </a:ext>
            </a:extLst>
          </p:cNvPr>
          <p:cNvSpPr>
            <a:spLocks noGrp="1"/>
          </p:cNvSpPr>
          <p:nvPr>
            <p:ph type="title"/>
          </p:nvPr>
        </p:nvSpPr>
        <p:spPr/>
        <p:txBody>
          <a:bodyPr/>
          <a:lstStyle/>
          <a:p>
            <a:r>
              <a:rPr lang="en-US"/>
              <a:t>Thank You!</a:t>
            </a:r>
            <a:endParaRPr lang="en-US" dirty="0"/>
          </a:p>
        </p:txBody>
      </p:sp>
      <p:sp>
        <p:nvSpPr>
          <p:cNvPr id="4" name="Content Placeholder 2">
            <a:extLst>
              <a:ext uri="{FF2B5EF4-FFF2-40B4-BE49-F238E27FC236}">
                <a16:creationId xmlns:a16="http://schemas.microsoft.com/office/drawing/2014/main" id="{4B859787-E66E-4953-BCFD-5C4187E00628}"/>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4EE8ACE-3D34-4F78-82EC-154EE0390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873E9FC5-0658-4E55-BE50-AF783F22A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683BD250-3273-4CE6-B482-91EF6FBC8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C5FC8D-EEB5-472E-8047-468CAD940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7764C0D7-1487-4878-8261-0F3AD0D563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2" name="Picture 11" descr="A picture containing pattern, square, graphics, symmetry&#10;&#10;Description automatically generated">
            <a:extLst>
              <a:ext uri="{FF2B5EF4-FFF2-40B4-BE49-F238E27FC236}">
                <a16:creationId xmlns:a16="http://schemas.microsoft.com/office/drawing/2014/main" id="{436A2DA2-ED98-68A0-A0F1-26490EA432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3120" y="1038724"/>
            <a:ext cx="4435207" cy="4435207"/>
          </a:xfrm>
          <a:prstGeom prst="rect">
            <a:avLst/>
          </a:prstGeom>
        </p:spPr>
      </p:pic>
    </p:spTree>
    <p:extLst>
      <p:ext uri="{BB962C8B-B14F-4D97-AF65-F5344CB8AC3E}">
        <p14:creationId xmlns:p14="http://schemas.microsoft.com/office/powerpoint/2010/main" val="168711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F289-497F-4BFC-9C80-6050F7F4441A}"/>
              </a:ext>
            </a:extLst>
          </p:cNvPr>
          <p:cNvSpPr>
            <a:spLocks noGrp="1"/>
          </p:cNvSpPr>
          <p:nvPr>
            <p:ph type="title"/>
          </p:nvPr>
        </p:nvSpPr>
        <p:spPr/>
        <p:txBody>
          <a:bodyPr/>
          <a:lstStyle/>
          <a:p>
            <a:r>
              <a:rPr lang="en-US" dirty="0"/>
              <a:t>Real World Scenarios</a:t>
            </a:r>
          </a:p>
        </p:txBody>
      </p:sp>
      <p:sp>
        <p:nvSpPr>
          <p:cNvPr id="3" name="Text Placeholder 2">
            <a:extLst>
              <a:ext uri="{FF2B5EF4-FFF2-40B4-BE49-F238E27FC236}">
                <a16:creationId xmlns:a16="http://schemas.microsoft.com/office/drawing/2014/main" id="{CE727A29-B467-49D9-8A7B-663463221543}"/>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940180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3897</Words>
  <Application>Microsoft Office PowerPoint</Application>
  <PresentationFormat>Widescreen</PresentationFormat>
  <Paragraphs>743</Paragraphs>
  <Slides>80</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80</vt:i4>
      </vt:variant>
    </vt:vector>
  </HeadingPairs>
  <TitlesOfParts>
    <vt:vector size="89" baseType="lpstr">
      <vt:lpstr>-apple-system</vt:lpstr>
      <vt:lpstr>Arial</vt:lpstr>
      <vt:lpstr>Calibri</vt:lpstr>
      <vt:lpstr>Calibri Light</vt:lpstr>
      <vt:lpstr>Kamerik205 8</vt:lpstr>
      <vt:lpstr>Oswald bold</vt:lpstr>
      <vt:lpstr>Segoe UI</vt:lpstr>
      <vt:lpstr>Office Theme</vt:lpstr>
      <vt:lpstr>Custom Design</vt:lpstr>
      <vt:lpstr>PowerPoint Presentation</vt:lpstr>
      <vt:lpstr>PowerPoint Presentation</vt:lpstr>
      <vt:lpstr>Who is Chad Green?</vt:lpstr>
      <vt:lpstr>PowerPoint Presentation</vt:lpstr>
      <vt:lpstr>PowerPoint Presentation</vt:lpstr>
      <vt:lpstr>Listen to your body</vt:lpstr>
      <vt:lpstr>Listen to your body</vt:lpstr>
      <vt:lpstr>Most Common Azure Function Patterns</vt:lpstr>
      <vt:lpstr>Real World Scenarios</vt:lpstr>
      <vt:lpstr>CRUD Microservice</vt:lpstr>
      <vt:lpstr>CRUD Microservice</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PowerPoint Presentation</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Functions Basics</vt:lpstr>
      <vt:lpstr>Azure Functions</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 Source</vt:lpstr>
      <vt:lpstr>Supported Triggers and Bindings</vt:lpstr>
      <vt:lpstr>HTTP</vt:lpstr>
      <vt:lpstr>Timer</vt:lpstr>
      <vt:lpstr>Queue Storage</vt:lpstr>
      <vt:lpstr>Service Bus</vt:lpstr>
      <vt:lpstr>Event Hub</vt:lpstr>
      <vt:lpstr>IoT Hub</vt:lpstr>
      <vt:lpstr>Kafka</vt:lpstr>
      <vt:lpstr>RabbitMQ</vt:lpstr>
      <vt:lpstr>Dapr</vt:lpstr>
      <vt:lpstr>Event Grid</vt:lpstr>
      <vt:lpstr>Blob</vt:lpstr>
      <vt:lpstr>Table Storage</vt:lpstr>
      <vt:lpstr>Cosmos DB</vt:lpstr>
      <vt:lpstr>Azure SQL</vt:lpstr>
      <vt:lpstr>SignalR</vt:lpstr>
      <vt:lpstr>SendGrid</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12</cp:revision>
  <dcterms:created xsi:type="dcterms:W3CDTF">2023-05-29T02:03:06Z</dcterms:created>
  <dcterms:modified xsi:type="dcterms:W3CDTF">2023-06-11T21:06:20Z</dcterms:modified>
</cp:coreProperties>
</file>